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4"/>
  </p:notesMasterIdLst>
  <p:handoutMasterIdLst>
    <p:handoutMasterId r:id="rId15"/>
  </p:handoutMasterIdLst>
  <p:sldIdLst>
    <p:sldId id="272" r:id="rId2"/>
    <p:sldId id="293" r:id="rId3"/>
    <p:sldId id="301" r:id="rId4"/>
    <p:sldId id="302" r:id="rId5"/>
    <p:sldId id="296" r:id="rId6"/>
    <p:sldId id="292" r:id="rId7"/>
    <p:sldId id="298" r:id="rId8"/>
    <p:sldId id="303" r:id="rId9"/>
    <p:sldId id="299" r:id="rId10"/>
    <p:sldId id="300" r:id="rId11"/>
    <p:sldId id="290" r:id="rId12"/>
    <p:sldId id="278" r:id="rId13"/>
  </p:sldIdLst>
  <p:sldSz cx="9144000" cy="5143500" type="screen16x9"/>
  <p:notesSz cx="6794500" cy="9931400"/>
  <p:defaultTextStyle>
    <a:defPPr>
      <a:defRPr lang="en-GB"/>
    </a:defPPr>
    <a:lvl1pPr algn="ctr" rtl="0" eaLnBrk="0" fontAlgn="base" hangingPunct="0">
      <a:spcBef>
        <a:spcPct val="0"/>
      </a:spcBef>
      <a:spcAft>
        <a:spcPct val="0"/>
      </a:spcAft>
      <a:defRPr sz="2400" kern="1200">
        <a:solidFill>
          <a:schemeClr val="tx1"/>
        </a:solidFill>
        <a:latin typeface="Arial" charset="0"/>
        <a:ea typeface="+mn-ea"/>
        <a:cs typeface="+mn-cs"/>
      </a:defRPr>
    </a:lvl1pPr>
    <a:lvl2pPr marL="457200" algn="ctr" rtl="0" eaLnBrk="0" fontAlgn="base" hangingPunct="0">
      <a:spcBef>
        <a:spcPct val="0"/>
      </a:spcBef>
      <a:spcAft>
        <a:spcPct val="0"/>
      </a:spcAft>
      <a:defRPr sz="2400" kern="1200">
        <a:solidFill>
          <a:schemeClr val="tx1"/>
        </a:solidFill>
        <a:latin typeface="Arial" charset="0"/>
        <a:ea typeface="+mn-ea"/>
        <a:cs typeface="+mn-cs"/>
      </a:defRPr>
    </a:lvl2pPr>
    <a:lvl3pPr marL="914400" algn="ctr" rtl="0" eaLnBrk="0" fontAlgn="base" hangingPunct="0">
      <a:spcBef>
        <a:spcPct val="0"/>
      </a:spcBef>
      <a:spcAft>
        <a:spcPct val="0"/>
      </a:spcAft>
      <a:defRPr sz="2400" kern="1200">
        <a:solidFill>
          <a:schemeClr val="tx1"/>
        </a:solidFill>
        <a:latin typeface="Arial" charset="0"/>
        <a:ea typeface="+mn-ea"/>
        <a:cs typeface="+mn-cs"/>
      </a:defRPr>
    </a:lvl3pPr>
    <a:lvl4pPr marL="1371600" algn="ctr" rtl="0" eaLnBrk="0" fontAlgn="base" hangingPunct="0">
      <a:spcBef>
        <a:spcPct val="0"/>
      </a:spcBef>
      <a:spcAft>
        <a:spcPct val="0"/>
      </a:spcAft>
      <a:defRPr sz="2400" kern="1200">
        <a:solidFill>
          <a:schemeClr val="tx1"/>
        </a:solidFill>
        <a:latin typeface="Arial" charset="0"/>
        <a:ea typeface="+mn-ea"/>
        <a:cs typeface="+mn-cs"/>
      </a:defRPr>
    </a:lvl4pPr>
    <a:lvl5pPr marL="1828800" algn="ctr"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3164">
          <p15:clr>
            <a:srgbClr val="A4A3A4"/>
          </p15:clr>
        </p15:guide>
        <p15:guide id="2" pos="4558">
          <p15:clr>
            <a:srgbClr val="A4A3A4"/>
          </p15:clr>
        </p15:guide>
      </p15:sldGuideLst>
    </p:ext>
    <p:ext uri="{2D200454-40CA-4A62-9FC3-DE9A4176ACB9}">
      <p15:notesGuideLst xmlns:p15="http://schemas.microsoft.com/office/powerpoint/2012/main" xmlns="">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414B"/>
    <a:srgbClr val="C01E2D"/>
    <a:srgbClr val="CECECE"/>
    <a:srgbClr val="000000"/>
    <a:srgbClr val="919191"/>
    <a:srgbClr val="FF0000"/>
    <a:srgbClr val="676767"/>
    <a:srgbClr val="063DE8"/>
    <a:srgbClr val="0000FF"/>
    <a:srgbClr val="0DC3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989" autoAdjust="0"/>
    <p:restoredTop sz="93742" autoAdjust="0"/>
  </p:normalViewPr>
  <p:slideViewPr>
    <p:cSldViewPr snapToGrid="0" showGuides="1">
      <p:cViewPr>
        <p:scale>
          <a:sx n="75" d="100"/>
          <a:sy n="75" d="100"/>
        </p:scale>
        <p:origin x="-2562" y="-1158"/>
      </p:cViewPr>
      <p:guideLst>
        <p:guide orient="horz" pos="3164"/>
        <p:guide pos="4558"/>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showGuides="1">
      <p:cViewPr varScale="1">
        <p:scale>
          <a:sx n="63" d="100"/>
          <a:sy n="63" d="100"/>
        </p:scale>
        <p:origin x="-3240" y="-58"/>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4949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idx="2"/>
          </p:nvPr>
        </p:nvSpPr>
        <p:spPr bwMode="auto">
          <a:xfrm>
            <a:off x="101600" y="752475"/>
            <a:ext cx="6592888" cy="3709988"/>
          </a:xfrm>
          <a:prstGeom prst="rect">
            <a:avLst/>
          </a:prstGeom>
          <a:noFill/>
          <a:ln w="12700">
            <a:solidFill>
              <a:schemeClr val="tx1"/>
            </a:solidFill>
            <a:miter lim="800000"/>
            <a:headEnd/>
            <a:tailEnd/>
          </a:ln>
          <a:effectLst/>
        </p:spPr>
      </p:sp>
      <p:sp>
        <p:nvSpPr>
          <p:cNvPr id="2051" name="Rectangle 3"/>
          <p:cNvSpPr>
            <a:spLocks noGrp="1" noChangeArrowheads="1"/>
          </p:cNvSpPr>
          <p:nvPr>
            <p:ph type="body" sz="quarter" idx="3"/>
          </p:nvPr>
        </p:nvSpPr>
        <p:spPr bwMode="auto">
          <a:xfrm>
            <a:off x="903288" y="4719638"/>
            <a:ext cx="4986337" cy="418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814" tIns="44610" rIns="90814" bIns="44610" numCol="1" anchor="t" anchorCtr="0" compatLnSpc="1">
            <a:prstTxWarp prst="textNoShape">
              <a:avLst/>
            </a:prstTxWarp>
          </a:bodyPr>
          <a:lstStyle/>
          <a:p>
            <a:pPr lvl="0"/>
            <a:r>
              <a:rPr lang="en-GB" noProof="0" smtClean="0"/>
              <a:t>Click to edit Master notes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Tree>
    <p:extLst>
      <p:ext uri="{BB962C8B-B14F-4D97-AF65-F5344CB8AC3E}">
        <p14:creationId xmlns:p14="http://schemas.microsoft.com/office/powerpoint/2010/main" val="32175908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34852457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4571" y="-1881"/>
            <a:ext cx="9144000" cy="5199120"/>
          </a:xfrm>
          <a:prstGeom prst="rect">
            <a:avLst/>
          </a:prstGeom>
        </p:spPr>
      </p:pic>
      <p:sp>
        <p:nvSpPr>
          <p:cNvPr id="4" name="Rectangle 4"/>
          <p:cNvSpPr>
            <a:spLocks noChangeArrowheads="1"/>
          </p:cNvSpPr>
          <p:nvPr/>
        </p:nvSpPr>
        <p:spPr bwMode="auto">
          <a:xfrm>
            <a:off x="970915" y="4810364"/>
            <a:ext cx="184150" cy="61913"/>
          </a:xfrm>
          <a:prstGeom prst="rect">
            <a:avLst/>
          </a:prstGeom>
          <a:noFill/>
          <a:ln w="12700">
            <a:noFill/>
            <a:miter lim="800000"/>
            <a:headEnd/>
            <a:tailEnd/>
          </a:ln>
          <a:effectLst/>
        </p:spPr>
        <p:txBody>
          <a:bodyPr lIns="0" tIns="0" rIns="0" bIns="0"/>
          <a:lstStyle/>
          <a:p>
            <a:pPr algn="l" defTabSz="631825"/>
            <a:fld id="{A564A9D2-C304-4F8D-8CE4-C393FD3402FC}" type="slidenum">
              <a:rPr lang="en-US" sz="700">
                <a:solidFill>
                  <a:srgbClr val="333333"/>
                </a:solidFill>
              </a:rPr>
              <a:pPr algn="l" defTabSz="631825"/>
              <a:t>‹Nr.›</a:t>
            </a:fld>
            <a:endParaRPr lang="en-US" sz="600" dirty="0">
              <a:solidFill>
                <a:srgbClr val="333333"/>
              </a:solidFill>
            </a:endParaRPr>
          </a:p>
        </p:txBody>
      </p:sp>
      <p:sp>
        <p:nvSpPr>
          <p:cNvPr id="67586" name="Rectangle 2"/>
          <p:cNvSpPr>
            <a:spLocks noGrp="1" noChangeArrowheads="1"/>
          </p:cNvSpPr>
          <p:nvPr>
            <p:ph type="ctrTitle"/>
          </p:nvPr>
        </p:nvSpPr>
        <p:spPr>
          <a:xfrm>
            <a:off x="3493008" y="1712714"/>
            <a:ext cx="5257964" cy="601996"/>
          </a:xfrm>
        </p:spPr>
        <p:txBody>
          <a:bodyPr/>
          <a:lstStyle>
            <a:lvl1pPr algn="r">
              <a:defRPr sz="2800" b="1" i="0">
                <a:latin typeface="Arial"/>
                <a:cs typeface="Arial"/>
              </a:defRPr>
            </a:lvl1pPr>
          </a:lstStyle>
          <a:p>
            <a:pPr lvl="0"/>
            <a:r>
              <a:rPr lang="de-DE" noProof="0" smtClean="0"/>
              <a:t>Titelmasterformat durch Klicken bearbeiten</a:t>
            </a:r>
            <a:endParaRPr lang="en-US" noProof="0" dirty="0" smtClean="0"/>
          </a:p>
        </p:txBody>
      </p:sp>
      <p:sp>
        <p:nvSpPr>
          <p:cNvPr id="67587" name="Rectangle 3"/>
          <p:cNvSpPr>
            <a:spLocks noGrp="1" noChangeArrowheads="1"/>
          </p:cNvSpPr>
          <p:nvPr>
            <p:ph type="subTitle" idx="1"/>
          </p:nvPr>
        </p:nvSpPr>
        <p:spPr>
          <a:xfrm>
            <a:off x="4010162" y="2365606"/>
            <a:ext cx="4740810" cy="1107824"/>
          </a:xfrm>
        </p:spPr>
        <p:txBody>
          <a:bodyPr/>
          <a:lstStyle>
            <a:lvl1pPr marL="0" indent="0" algn="r">
              <a:buFont typeface="Wingdings" pitchFamily="2" charset="2"/>
              <a:buNone/>
              <a:defRPr/>
            </a:lvl1pPr>
          </a:lstStyle>
          <a:p>
            <a:pPr lvl="0"/>
            <a:r>
              <a:rPr lang="de-DE" noProof="0" smtClean="0"/>
              <a:t>Formatvorlage des Untertitelmasters durch Klicken bearbeiten</a:t>
            </a:r>
            <a:endParaRPr lang="en-US" noProof="0" dirty="0" smtClean="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85800" y="3658277"/>
            <a:ext cx="3260610" cy="1484098"/>
          </a:xfrm>
          <a:prstGeom prst="rect">
            <a:avLst/>
          </a:prstGeom>
        </p:spPr>
      </p:pic>
      <p:sp>
        <p:nvSpPr>
          <p:cNvPr id="11" name="Triangle 4"/>
          <p:cNvSpPr/>
          <p:nvPr userDrawn="1"/>
        </p:nvSpPr>
        <p:spPr bwMode="auto">
          <a:xfrm rot="10800000">
            <a:off x="-114300" y="-36576"/>
            <a:ext cx="868680" cy="2050288"/>
          </a:xfrm>
          <a:custGeom>
            <a:avLst/>
            <a:gdLst>
              <a:gd name="connsiteX0" fmla="*/ 0 w 1778000"/>
              <a:gd name="connsiteY0" fmla="*/ 2763520 h 2763520"/>
              <a:gd name="connsiteX1" fmla="*/ 889000 w 1778000"/>
              <a:gd name="connsiteY1" fmla="*/ 0 h 2763520"/>
              <a:gd name="connsiteX2" fmla="*/ 1778000 w 1778000"/>
              <a:gd name="connsiteY2" fmla="*/ 2763520 h 2763520"/>
              <a:gd name="connsiteX3" fmla="*/ 0 w 1778000"/>
              <a:gd name="connsiteY3" fmla="*/ 2763520 h 2763520"/>
              <a:gd name="connsiteX0" fmla="*/ 0 w 914400"/>
              <a:gd name="connsiteY0" fmla="*/ 2763520 h 2763520"/>
              <a:gd name="connsiteX1" fmla="*/ 889000 w 914400"/>
              <a:gd name="connsiteY1" fmla="*/ 0 h 2763520"/>
              <a:gd name="connsiteX2" fmla="*/ 914400 w 914400"/>
              <a:gd name="connsiteY2" fmla="*/ 2753360 h 2763520"/>
              <a:gd name="connsiteX3" fmla="*/ 0 w 914400"/>
              <a:gd name="connsiteY3" fmla="*/ 2763520 h 2763520"/>
              <a:gd name="connsiteX0" fmla="*/ 0 w 962152"/>
              <a:gd name="connsiteY0" fmla="*/ 1876552 h 1876552"/>
              <a:gd name="connsiteX1" fmla="*/ 962152 w 962152"/>
              <a:gd name="connsiteY1" fmla="*/ 0 h 1876552"/>
              <a:gd name="connsiteX2" fmla="*/ 914400 w 962152"/>
              <a:gd name="connsiteY2" fmla="*/ 1866392 h 1876552"/>
              <a:gd name="connsiteX3" fmla="*/ 0 w 962152"/>
              <a:gd name="connsiteY3" fmla="*/ 1876552 h 1876552"/>
              <a:gd name="connsiteX0" fmla="*/ 0 w 914400"/>
              <a:gd name="connsiteY0" fmla="*/ 2013712 h 2013712"/>
              <a:gd name="connsiteX1" fmla="*/ 834136 w 914400"/>
              <a:gd name="connsiteY1" fmla="*/ 0 h 2013712"/>
              <a:gd name="connsiteX2" fmla="*/ 914400 w 914400"/>
              <a:gd name="connsiteY2" fmla="*/ 2003552 h 2013712"/>
              <a:gd name="connsiteX3" fmla="*/ 0 w 914400"/>
              <a:gd name="connsiteY3" fmla="*/ 2013712 h 2013712"/>
              <a:gd name="connsiteX0" fmla="*/ 0 w 850392"/>
              <a:gd name="connsiteY0" fmla="*/ 2013712 h 2040128"/>
              <a:gd name="connsiteX1" fmla="*/ 834136 w 850392"/>
              <a:gd name="connsiteY1" fmla="*/ 0 h 2040128"/>
              <a:gd name="connsiteX2" fmla="*/ 850392 w 850392"/>
              <a:gd name="connsiteY2" fmla="*/ 2040128 h 2040128"/>
              <a:gd name="connsiteX3" fmla="*/ 0 w 850392"/>
              <a:gd name="connsiteY3" fmla="*/ 2013712 h 2040128"/>
              <a:gd name="connsiteX0" fmla="*/ 0 w 868680"/>
              <a:gd name="connsiteY0" fmla="*/ 2050288 h 2050288"/>
              <a:gd name="connsiteX1" fmla="*/ 852424 w 868680"/>
              <a:gd name="connsiteY1" fmla="*/ 0 h 2050288"/>
              <a:gd name="connsiteX2" fmla="*/ 868680 w 868680"/>
              <a:gd name="connsiteY2" fmla="*/ 2040128 h 2050288"/>
              <a:gd name="connsiteX3" fmla="*/ 0 w 868680"/>
              <a:gd name="connsiteY3" fmla="*/ 2050288 h 2050288"/>
            </a:gdLst>
            <a:ahLst/>
            <a:cxnLst>
              <a:cxn ang="0">
                <a:pos x="connsiteX0" y="connsiteY0"/>
              </a:cxn>
              <a:cxn ang="0">
                <a:pos x="connsiteX1" y="connsiteY1"/>
              </a:cxn>
              <a:cxn ang="0">
                <a:pos x="connsiteX2" y="connsiteY2"/>
              </a:cxn>
              <a:cxn ang="0">
                <a:pos x="connsiteX3" y="connsiteY3"/>
              </a:cxn>
            </a:cxnLst>
            <a:rect l="l" t="t" r="r" b="b"/>
            <a:pathLst>
              <a:path w="868680" h="2050288">
                <a:moveTo>
                  <a:pt x="0" y="2050288"/>
                </a:moveTo>
                <a:lnTo>
                  <a:pt x="852424" y="0"/>
                </a:lnTo>
                <a:lnTo>
                  <a:pt x="868680" y="2040128"/>
                </a:lnTo>
                <a:lnTo>
                  <a:pt x="0" y="2050288"/>
                </a:lnTo>
                <a:close/>
              </a:path>
            </a:pathLst>
          </a:custGeom>
          <a:solidFill>
            <a:schemeClr val="accent1"/>
          </a:solidFill>
          <a:ln w="12700" cap="flat" cmpd="sng" algn="ctr">
            <a:noFill/>
            <a:prstDash val="solid"/>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spd="slow"/>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33524" y="220307"/>
            <a:ext cx="6238775" cy="482203"/>
          </a:xfrm>
        </p:spPr>
        <p:txBody>
          <a:bodyPr anchor="b" anchorCtr="0"/>
          <a:lstStyle>
            <a:lvl1pPr algn="r">
              <a:lnSpc>
                <a:spcPct val="85000"/>
              </a:lnSpc>
              <a:defRPr sz="2400" b="1" i="0" baseline="0">
                <a:solidFill>
                  <a:srgbClr val="31414B"/>
                </a:solidFill>
                <a:latin typeface="Arial Black" charset="0"/>
                <a:ea typeface="Arial Black" charset="0"/>
                <a:cs typeface="Arial Black" charset="0"/>
              </a:defRPr>
            </a:lvl1pPr>
          </a:lstStyle>
          <a:p>
            <a:r>
              <a:rPr lang="en-US" dirty="0" smtClean="0"/>
              <a:t>Click to </a:t>
            </a:r>
            <a:r>
              <a:rPr lang="en-US" smtClean="0"/>
              <a:t>edit  - Master </a:t>
            </a:r>
            <a:r>
              <a:rPr lang="en-US" dirty="0" smtClean="0"/>
              <a:t>title style</a:t>
            </a:r>
            <a:endParaRPr lang="en-GB" dirty="0"/>
          </a:p>
        </p:txBody>
      </p:sp>
      <p:sp>
        <p:nvSpPr>
          <p:cNvPr id="10" name="Rectangle 4"/>
          <p:cNvSpPr>
            <a:spLocks noGrp="1" noChangeArrowheads="1"/>
          </p:cNvSpPr>
          <p:nvPr>
            <p:ph idx="1"/>
          </p:nvPr>
        </p:nvSpPr>
        <p:spPr bwMode="auto">
          <a:xfrm>
            <a:off x="927100" y="1211581"/>
            <a:ext cx="7327900" cy="3227785"/>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p:txBody>
      </p:sp>
      <p:sp>
        <p:nvSpPr>
          <p:cNvPr id="11" name="Rectangle 4"/>
          <p:cNvSpPr>
            <a:spLocks noChangeArrowheads="1"/>
          </p:cNvSpPr>
          <p:nvPr userDrawn="1"/>
        </p:nvSpPr>
        <p:spPr bwMode="auto">
          <a:xfrm>
            <a:off x="970915" y="4810364"/>
            <a:ext cx="184150" cy="61913"/>
          </a:xfrm>
          <a:prstGeom prst="rect">
            <a:avLst/>
          </a:prstGeom>
          <a:noFill/>
          <a:ln w="12700">
            <a:noFill/>
            <a:miter lim="800000"/>
            <a:headEnd/>
            <a:tailEnd/>
          </a:ln>
          <a:effectLst/>
        </p:spPr>
        <p:txBody>
          <a:bodyPr lIns="0" tIns="0" rIns="0" bIns="0"/>
          <a:lstStyle/>
          <a:p>
            <a:pPr algn="l" defTabSz="631825"/>
            <a:fld id="{A564A9D2-C304-4F8D-8CE4-C393FD3402FC}" type="slidenum">
              <a:rPr lang="en-US" sz="700">
                <a:solidFill>
                  <a:srgbClr val="333333"/>
                </a:solidFill>
              </a:rPr>
              <a:pPr algn="l" defTabSz="631825"/>
              <a:t>‹Nr.›</a:t>
            </a:fld>
            <a:endParaRPr lang="en-US" sz="600" dirty="0">
              <a:solidFill>
                <a:srgbClr val="333333"/>
              </a:solidFill>
            </a:endParaRPr>
          </a:p>
        </p:txBody>
      </p:sp>
      <p:pic>
        <p:nvPicPr>
          <p:cNvPr id="205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13320" y="4398480"/>
            <a:ext cx="1630680" cy="745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riangle 4"/>
          <p:cNvSpPr/>
          <p:nvPr userDrawn="1"/>
        </p:nvSpPr>
        <p:spPr bwMode="auto">
          <a:xfrm rot="10800000">
            <a:off x="-114300" y="-36576"/>
            <a:ext cx="868680" cy="2050288"/>
          </a:xfrm>
          <a:custGeom>
            <a:avLst/>
            <a:gdLst>
              <a:gd name="connsiteX0" fmla="*/ 0 w 1778000"/>
              <a:gd name="connsiteY0" fmla="*/ 2763520 h 2763520"/>
              <a:gd name="connsiteX1" fmla="*/ 889000 w 1778000"/>
              <a:gd name="connsiteY1" fmla="*/ 0 h 2763520"/>
              <a:gd name="connsiteX2" fmla="*/ 1778000 w 1778000"/>
              <a:gd name="connsiteY2" fmla="*/ 2763520 h 2763520"/>
              <a:gd name="connsiteX3" fmla="*/ 0 w 1778000"/>
              <a:gd name="connsiteY3" fmla="*/ 2763520 h 2763520"/>
              <a:gd name="connsiteX0" fmla="*/ 0 w 914400"/>
              <a:gd name="connsiteY0" fmla="*/ 2763520 h 2763520"/>
              <a:gd name="connsiteX1" fmla="*/ 889000 w 914400"/>
              <a:gd name="connsiteY1" fmla="*/ 0 h 2763520"/>
              <a:gd name="connsiteX2" fmla="*/ 914400 w 914400"/>
              <a:gd name="connsiteY2" fmla="*/ 2753360 h 2763520"/>
              <a:gd name="connsiteX3" fmla="*/ 0 w 914400"/>
              <a:gd name="connsiteY3" fmla="*/ 2763520 h 2763520"/>
              <a:gd name="connsiteX0" fmla="*/ 0 w 962152"/>
              <a:gd name="connsiteY0" fmla="*/ 1876552 h 1876552"/>
              <a:gd name="connsiteX1" fmla="*/ 962152 w 962152"/>
              <a:gd name="connsiteY1" fmla="*/ 0 h 1876552"/>
              <a:gd name="connsiteX2" fmla="*/ 914400 w 962152"/>
              <a:gd name="connsiteY2" fmla="*/ 1866392 h 1876552"/>
              <a:gd name="connsiteX3" fmla="*/ 0 w 962152"/>
              <a:gd name="connsiteY3" fmla="*/ 1876552 h 1876552"/>
              <a:gd name="connsiteX0" fmla="*/ 0 w 914400"/>
              <a:gd name="connsiteY0" fmla="*/ 2013712 h 2013712"/>
              <a:gd name="connsiteX1" fmla="*/ 834136 w 914400"/>
              <a:gd name="connsiteY1" fmla="*/ 0 h 2013712"/>
              <a:gd name="connsiteX2" fmla="*/ 914400 w 914400"/>
              <a:gd name="connsiteY2" fmla="*/ 2003552 h 2013712"/>
              <a:gd name="connsiteX3" fmla="*/ 0 w 914400"/>
              <a:gd name="connsiteY3" fmla="*/ 2013712 h 2013712"/>
              <a:gd name="connsiteX0" fmla="*/ 0 w 850392"/>
              <a:gd name="connsiteY0" fmla="*/ 2013712 h 2040128"/>
              <a:gd name="connsiteX1" fmla="*/ 834136 w 850392"/>
              <a:gd name="connsiteY1" fmla="*/ 0 h 2040128"/>
              <a:gd name="connsiteX2" fmla="*/ 850392 w 850392"/>
              <a:gd name="connsiteY2" fmla="*/ 2040128 h 2040128"/>
              <a:gd name="connsiteX3" fmla="*/ 0 w 850392"/>
              <a:gd name="connsiteY3" fmla="*/ 2013712 h 2040128"/>
              <a:gd name="connsiteX0" fmla="*/ 0 w 868680"/>
              <a:gd name="connsiteY0" fmla="*/ 2050288 h 2050288"/>
              <a:gd name="connsiteX1" fmla="*/ 852424 w 868680"/>
              <a:gd name="connsiteY1" fmla="*/ 0 h 2050288"/>
              <a:gd name="connsiteX2" fmla="*/ 868680 w 868680"/>
              <a:gd name="connsiteY2" fmla="*/ 2040128 h 2050288"/>
              <a:gd name="connsiteX3" fmla="*/ 0 w 868680"/>
              <a:gd name="connsiteY3" fmla="*/ 2050288 h 2050288"/>
            </a:gdLst>
            <a:ahLst/>
            <a:cxnLst>
              <a:cxn ang="0">
                <a:pos x="connsiteX0" y="connsiteY0"/>
              </a:cxn>
              <a:cxn ang="0">
                <a:pos x="connsiteX1" y="connsiteY1"/>
              </a:cxn>
              <a:cxn ang="0">
                <a:pos x="connsiteX2" y="connsiteY2"/>
              </a:cxn>
              <a:cxn ang="0">
                <a:pos x="connsiteX3" y="connsiteY3"/>
              </a:cxn>
            </a:cxnLst>
            <a:rect l="l" t="t" r="r" b="b"/>
            <a:pathLst>
              <a:path w="868680" h="2050288">
                <a:moveTo>
                  <a:pt x="0" y="2050288"/>
                </a:moveTo>
                <a:lnTo>
                  <a:pt x="852424" y="0"/>
                </a:lnTo>
                <a:lnTo>
                  <a:pt x="868680" y="2040128"/>
                </a:lnTo>
                <a:lnTo>
                  <a:pt x="0" y="2050288"/>
                </a:lnTo>
                <a:close/>
              </a:path>
            </a:pathLst>
          </a:custGeom>
          <a:solidFill>
            <a:schemeClr val="accent1"/>
          </a:solidFill>
          <a:ln w="12700" cap="flat" cmpd="sng" algn="ctr">
            <a:noFill/>
            <a:prstDash val="solid"/>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2798661589"/>
      </p:ext>
    </p:extLst>
  </p:cSld>
  <p:clrMapOvr>
    <a:masterClrMapping/>
  </p:clrMapOvr>
  <p:transition spd="slow"/>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99120"/>
          </a:xfrm>
          <a:prstGeom prst="rect">
            <a:avLst/>
          </a:prstGeom>
        </p:spPr>
      </p:pic>
      <p:sp>
        <p:nvSpPr>
          <p:cNvPr id="2" name="Title 1"/>
          <p:cNvSpPr>
            <a:spLocks noGrp="1"/>
          </p:cNvSpPr>
          <p:nvPr>
            <p:ph type="title" hasCustomPrompt="1"/>
          </p:nvPr>
        </p:nvSpPr>
        <p:spPr>
          <a:xfrm>
            <a:off x="3108960" y="2948940"/>
            <a:ext cx="5630109" cy="574040"/>
          </a:xfrm>
        </p:spPr>
        <p:txBody>
          <a:bodyPr/>
          <a:lstStyle>
            <a:lvl1pPr algn="r">
              <a:defRPr sz="2800" b="1" i="0">
                <a:solidFill>
                  <a:schemeClr val="tx2"/>
                </a:solidFill>
                <a:latin typeface="Arial"/>
                <a:cs typeface="Arial"/>
              </a:defRPr>
            </a:lvl1pPr>
          </a:lstStyle>
          <a:p>
            <a:r>
              <a:rPr lang="en-US" dirty="0" smtClean="0"/>
              <a:t>Click to edit title style</a:t>
            </a:r>
            <a:endParaRPr lang="en-GB" dirty="0"/>
          </a:p>
        </p:txBody>
      </p:sp>
      <p:sp>
        <p:nvSpPr>
          <p:cNvPr id="9" name="Rectangle 5"/>
          <p:cNvSpPr>
            <a:spLocks noChangeArrowheads="1"/>
          </p:cNvSpPr>
          <p:nvPr userDrawn="1"/>
        </p:nvSpPr>
        <p:spPr bwMode="auto">
          <a:xfrm>
            <a:off x="940113" y="4749644"/>
            <a:ext cx="243408" cy="225103"/>
          </a:xfrm>
          <a:prstGeom prst="rect">
            <a:avLst/>
          </a:prstGeom>
          <a:noFill/>
          <a:ln w="12700">
            <a:noFill/>
            <a:miter lim="800000"/>
            <a:headEnd/>
            <a:tailEnd/>
          </a:ln>
          <a:effectLst/>
        </p:spPr>
        <p:txBody>
          <a:bodyPr lIns="0" tIns="0" rIns="0" bIns="0"/>
          <a:lstStyle/>
          <a:p>
            <a:pPr algn="l" defTabSz="631825"/>
            <a:endParaRPr lang="en-US" sz="1200" dirty="0">
              <a:solidFill>
                <a:schemeClr val="tx2"/>
              </a:solidFill>
            </a:endParaRPr>
          </a:p>
        </p:txBody>
      </p:sp>
      <p:sp>
        <p:nvSpPr>
          <p:cNvPr id="12" name="Rectangle 4"/>
          <p:cNvSpPr>
            <a:spLocks noChangeArrowheads="1"/>
          </p:cNvSpPr>
          <p:nvPr userDrawn="1"/>
        </p:nvSpPr>
        <p:spPr bwMode="auto">
          <a:xfrm>
            <a:off x="970915" y="4810364"/>
            <a:ext cx="184150" cy="61913"/>
          </a:xfrm>
          <a:prstGeom prst="rect">
            <a:avLst/>
          </a:prstGeom>
          <a:noFill/>
          <a:ln w="12700">
            <a:noFill/>
            <a:miter lim="800000"/>
            <a:headEnd/>
            <a:tailEnd/>
          </a:ln>
          <a:effectLst/>
        </p:spPr>
        <p:txBody>
          <a:bodyPr lIns="0" tIns="0" rIns="0" bIns="0"/>
          <a:lstStyle/>
          <a:p>
            <a:pPr algn="l" defTabSz="631825"/>
            <a:fld id="{A564A9D2-C304-4F8D-8CE4-C393FD3402FC}" type="slidenum">
              <a:rPr lang="en-US" sz="700">
                <a:solidFill>
                  <a:srgbClr val="333333"/>
                </a:solidFill>
              </a:rPr>
              <a:pPr algn="l" defTabSz="631825"/>
              <a:t>‹Nr.›</a:t>
            </a:fld>
            <a:endParaRPr lang="en-US" sz="600" dirty="0">
              <a:solidFill>
                <a:srgbClr val="333333"/>
              </a:solidFill>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85800" y="3665897"/>
            <a:ext cx="3260610" cy="1484098"/>
          </a:xfrm>
          <a:prstGeom prst="rect">
            <a:avLst/>
          </a:prstGeom>
        </p:spPr>
      </p:pic>
      <p:sp>
        <p:nvSpPr>
          <p:cNvPr id="13" name="Triangle 4"/>
          <p:cNvSpPr/>
          <p:nvPr userDrawn="1"/>
        </p:nvSpPr>
        <p:spPr bwMode="auto">
          <a:xfrm rot="10800000">
            <a:off x="-114300" y="-36576"/>
            <a:ext cx="868680" cy="2050288"/>
          </a:xfrm>
          <a:custGeom>
            <a:avLst/>
            <a:gdLst>
              <a:gd name="connsiteX0" fmla="*/ 0 w 1778000"/>
              <a:gd name="connsiteY0" fmla="*/ 2763520 h 2763520"/>
              <a:gd name="connsiteX1" fmla="*/ 889000 w 1778000"/>
              <a:gd name="connsiteY1" fmla="*/ 0 h 2763520"/>
              <a:gd name="connsiteX2" fmla="*/ 1778000 w 1778000"/>
              <a:gd name="connsiteY2" fmla="*/ 2763520 h 2763520"/>
              <a:gd name="connsiteX3" fmla="*/ 0 w 1778000"/>
              <a:gd name="connsiteY3" fmla="*/ 2763520 h 2763520"/>
              <a:gd name="connsiteX0" fmla="*/ 0 w 914400"/>
              <a:gd name="connsiteY0" fmla="*/ 2763520 h 2763520"/>
              <a:gd name="connsiteX1" fmla="*/ 889000 w 914400"/>
              <a:gd name="connsiteY1" fmla="*/ 0 h 2763520"/>
              <a:gd name="connsiteX2" fmla="*/ 914400 w 914400"/>
              <a:gd name="connsiteY2" fmla="*/ 2753360 h 2763520"/>
              <a:gd name="connsiteX3" fmla="*/ 0 w 914400"/>
              <a:gd name="connsiteY3" fmla="*/ 2763520 h 2763520"/>
              <a:gd name="connsiteX0" fmla="*/ 0 w 962152"/>
              <a:gd name="connsiteY0" fmla="*/ 1876552 h 1876552"/>
              <a:gd name="connsiteX1" fmla="*/ 962152 w 962152"/>
              <a:gd name="connsiteY1" fmla="*/ 0 h 1876552"/>
              <a:gd name="connsiteX2" fmla="*/ 914400 w 962152"/>
              <a:gd name="connsiteY2" fmla="*/ 1866392 h 1876552"/>
              <a:gd name="connsiteX3" fmla="*/ 0 w 962152"/>
              <a:gd name="connsiteY3" fmla="*/ 1876552 h 1876552"/>
              <a:gd name="connsiteX0" fmla="*/ 0 w 914400"/>
              <a:gd name="connsiteY0" fmla="*/ 2013712 h 2013712"/>
              <a:gd name="connsiteX1" fmla="*/ 834136 w 914400"/>
              <a:gd name="connsiteY1" fmla="*/ 0 h 2013712"/>
              <a:gd name="connsiteX2" fmla="*/ 914400 w 914400"/>
              <a:gd name="connsiteY2" fmla="*/ 2003552 h 2013712"/>
              <a:gd name="connsiteX3" fmla="*/ 0 w 914400"/>
              <a:gd name="connsiteY3" fmla="*/ 2013712 h 2013712"/>
              <a:gd name="connsiteX0" fmla="*/ 0 w 850392"/>
              <a:gd name="connsiteY0" fmla="*/ 2013712 h 2040128"/>
              <a:gd name="connsiteX1" fmla="*/ 834136 w 850392"/>
              <a:gd name="connsiteY1" fmla="*/ 0 h 2040128"/>
              <a:gd name="connsiteX2" fmla="*/ 850392 w 850392"/>
              <a:gd name="connsiteY2" fmla="*/ 2040128 h 2040128"/>
              <a:gd name="connsiteX3" fmla="*/ 0 w 850392"/>
              <a:gd name="connsiteY3" fmla="*/ 2013712 h 2040128"/>
              <a:gd name="connsiteX0" fmla="*/ 0 w 868680"/>
              <a:gd name="connsiteY0" fmla="*/ 2050288 h 2050288"/>
              <a:gd name="connsiteX1" fmla="*/ 852424 w 868680"/>
              <a:gd name="connsiteY1" fmla="*/ 0 h 2050288"/>
              <a:gd name="connsiteX2" fmla="*/ 868680 w 868680"/>
              <a:gd name="connsiteY2" fmla="*/ 2040128 h 2050288"/>
              <a:gd name="connsiteX3" fmla="*/ 0 w 868680"/>
              <a:gd name="connsiteY3" fmla="*/ 2050288 h 2050288"/>
            </a:gdLst>
            <a:ahLst/>
            <a:cxnLst>
              <a:cxn ang="0">
                <a:pos x="connsiteX0" y="connsiteY0"/>
              </a:cxn>
              <a:cxn ang="0">
                <a:pos x="connsiteX1" y="connsiteY1"/>
              </a:cxn>
              <a:cxn ang="0">
                <a:pos x="connsiteX2" y="connsiteY2"/>
              </a:cxn>
              <a:cxn ang="0">
                <a:pos x="connsiteX3" y="connsiteY3"/>
              </a:cxn>
            </a:cxnLst>
            <a:rect l="l" t="t" r="r" b="b"/>
            <a:pathLst>
              <a:path w="868680" h="2050288">
                <a:moveTo>
                  <a:pt x="0" y="2050288"/>
                </a:moveTo>
                <a:lnTo>
                  <a:pt x="852424" y="0"/>
                </a:lnTo>
                <a:lnTo>
                  <a:pt x="868680" y="2040128"/>
                </a:lnTo>
                <a:lnTo>
                  <a:pt x="0" y="2050288"/>
                </a:lnTo>
                <a:close/>
              </a:path>
            </a:pathLst>
          </a:custGeom>
          <a:solidFill>
            <a:schemeClr val="accent1"/>
          </a:solidFill>
          <a:ln w="12700" cap="flat" cmpd="sng" algn="ctr">
            <a:noFill/>
            <a:prstDash val="solid"/>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spd="slow"/>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 picture + bulle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27049" y="177499"/>
            <a:ext cx="7744332" cy="537297"/>
          </a:xfrm>
        </p:spPr>
        <p:txBody>
          <a:bodyPr anchor="b" anchorCtr="0"/>
          <a:lstStyle>
            <a:lvl1pPr algn="r">
              <a:lnSpc>
                <a:spcPct val="85000"/>
              </a:lnSpc>
              <a:defRPr sz="2400" b="1" i="0" baseline="0">
                <a:solidFill>
                  <a:srgbClr val="31414B"/>
                </a:solidFill>
                <a:latin typeface="Arial Black" charset="0"/>
                <a:ea typeface="Arial Black" charset="0"/>
                <a:cs typeface="Arial Black" charset="0"/>
              </a:defRPr>
            </a:lvl1pPr>
          </a:lstStyle>
          <a:p>
            <a:r>
              <a:rPr lang="en-US" dirty="0" smtClean="0"/>
              <a:t>Click to </a:t>
            </a:r>
            <a:r>
              <a:rPr lang="en-US" smtClean="0"/>
              <a:t>edit - Master </a:t>
            </a:r>
            <a:r>
              <a:rPr lang="en-US" dirty="0" smtClean="0"/>
              <a:t>title style</a:t>
            </a:r>
            <a:endParaRPr lang="en-GB" dirty="0"/>
          </a:p>
        </p:txBody>
      </p:sp>
      <p:sp>
        <p:nvSpPr>
          <p:cNvPr id="10" name="Rectangle 4"/>
          <p:cNvSpPr>
            <a:spLocks noChangeArrowheads="1"/>
          </p:cNvSpPr>
          <p:nvPr userDrawn="1"/>
        </p:nvSpPr>
        <p:spPr bwMode="auto">
          <a:xfrm>
            <a:off x="970915" y="4810364"/>
            <a:ext cx="184150" cy="61913"/>
          </a:xfrm>
          <a:prstGeom prst="rect">
            <a:avLst/>
          </a:prstGeom>
          <a:noFill/>
          <a:ln w="12700">
            <a:noFill/>
            <a:miter lim="800000"/>
            <a:headEnd/>
            <a:tailEnd/>
          </a:ln>
          <a:effectLst/>
        </p:spPr>
        <p:txBody>
          <a:bodyPr lIns="0" tIns="0" rIns="0" bIns="0"/>
          <a:lstStyle/>
          <a:p>
            <a:pPr algn="l" defTabSz="631825"/>
            <a:fld id="{A564A9D2-C304-4F8D-8CE4-C393FD3402FC}" type="slidenum">
              <a:rPr lang="en-US" sz="700">
                <a:solidFill>
                  <a:srgbClr val="333333"/>
                </a:solidFill>
              </a:rPr>
              <a:pPr algn="l" defTabSz="631825"/>
              <a:t>‹Nr.›</a:t>
            </a:fld>
            <a:endParaRPr lang="en-US" sz="600" dirty="0">
              <a:solidFill>
                <a:srgbClr val="333333"/>
              </a:solidFill>
            </a:endParaRPr>
          </a:p>
        </p:txBody>
      </p:sp>
      <p:pic>
        <p:nvPicPr>
          <p:cNvPr id="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16813" y="4387851"/>
            <a:ext cx="1627187"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Picture Placeholder 7"/>
          <p:cNvSpPr>
            <a:spLocks noGrp="1"/>
          </p:cNvSpPr>
          <p:nvPr>
            <p:ph type="pic" sz="quarter" idx="10"/>
          </p:nvPr>
        </p:nvSpPr>
        <p:spPr>
          <a:xfrm>
            <a:off x="972185" y="1249363"/>
            <a:ext cx="3660775" cy="3314700"/>
          </a:xfrm>
        </p:spPr>
        <p:txBody>
          <a:bodyPr/>
          <a:lstStyle/>
          <a:p>
            <a:r>
              <a:rPr lang="de-DE" smtClean="0"/>
              <a:t>Bild durch Klicken auf Symbol hinzufügen</a:t>
            </a:r>
            <a:endParaRPr lang="en-GB"/>
          </a:p>
        </p:txBody>
      </p:sp>
      <p:sp>
        <p:nvSpPr>
          <p:cNvPr id="11" name="Content Placeholder 10"/>
          <p:cNvSpPr>
            <a:spLocks noGrp="1"/>
          </p:cNvSpPr>
          <p:nvPr>
            <p:ph sz="quarter" idx="11"/>
          </p:nvPr>
        </p:nvSpPr>
        <p:spPr>
          <a:xfrm>
            <a:off x="4877434" y="1226821"/>
            <a:ext cx="3481706" cy="334518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dirty="0"/>
          </a:p>
        </p:txBody>
      </p:sp>
      <p:sp>
        <p:nvSpPr>
          <p:cNvPr id="12" name="Triangle 4"/>
          <p:cNvSpPr/>
          <p:nvPr userDrawn="1"/>
        </p:nvSpPr>
        <p:spPr bwMode="auto">
          <a:xfrm rot="10800000">
            <a:off x="-114300" y="-36576"/>
            <a:ext cx="868680" cy="2050288"/>
          </a:xfrm>
          <a:custGeom>
            <a:avLst/>
            <a:gdLst>
              <a:gd name="connsiteX0" fmla="*/ 0 w 1778000"/>
              <a:gd name="connsiteY0" fmla="*/ 2763520 h 2763520"/>
              <a:gd name="connsiteX1" fmla="*/ 889000 w 1778000"/>
              <a:gd name="connsiteY1" fmla="*/ 0 h 2763520"/>
              <a:gd name="connsiteX2" fmla="*/ 1778000 w 1778000"/>
              <a:gd name="connsiteY2" fmla="*/ 2763520 h 2763520"/>
              <a:gd name="connsiteX3" fmla="*/ 0 w 1778000"/>
              <a:gd name="connsiteY3" fmla="*/ 2763520 h 2763520"/>
              <a:gd name="connsiteX0" fmla="*/ 0 w 914400"/>
              <a:gd name="connsiteY0" fmla="*/ 2763520 h 2763520"/>
              <a:gd name="connsiteX1" fmla="*/ 889000 w 914400"/>
              <a:gd name="connsiteY1" fmla="*/ 0 h 2763520"/>
              <a:gd name="connsiteX2" fmla="*/ 914400 w 914400"/>
              <a:gd name="connsiteY2" fmla="*/ 2753360 h 2763520"/>
              <a:gd name="connsiteX3" fmla="*/ 0 w 914400"/>
              <a:gd name="connsiteY3" fmla="*/ 2763520 h 2763520"/>
              <a:gd name="connsiteX0" fmla="*/ 0 w 962152"/>
              <a:gd name="connsiteY0" fmla="*/ 1876552 h 1876552"/>
              <a:gd name="connsiteX1" fmla="*/ 962152 w 962152"/>
              <a:gd name="connsiteY1" fmla="*/ 0 h 1876552"/>
              <a:gd name="connsiteX2" fmla="*/ 914400 w 962152"/>
              <a:gd name="connsiteY2" fmla="*/ 1866392 h 1876552"/>
              <a:gd name="connsiteX3" fmla="*/ 0 w 962152"/>
              <a:gd name="connsiteY3" fmla="*/ 1876552 h 1876552"/>
              <a:gd name="connsiteX0" fmla="*/ 0 w 914400"/>
              <a:gd name="connsiteY0" fmla="*/ 2013712 h 2013712"/>
              <a:gd name="connsiteX1" fmla="*/ 834136 w 914400"/>
              <a:gd name="connsiteY1" fmla="*/ 0 h 2013712"/>
              <a:gd name="connsiteX2" fmla="*/ 914400 w 914400"/>
              <a:gd name="connsiteY2" fmla="*/ 2003552 h 2013712"/>
              <a:gd name="connsiteX3" fmla="*/ 0 w 914400"/>
              <a:gd name="connsiteY3" fmla="*/ 2013712 h 2013712"/>
              <a:gd name="connsiteX0" fmla="*/ 0 w 850392"/>
              <a:gd name="connsiteY0" fmla="*/ 2013712 h 2040128"/>
              <a:gd name="connsiteX1" fmla="*/ 834136 w 850392"/>
              <a:gd name="connsiteY1" fmla="*/ 0 h 2040128"/>
              <a:gd name="connsiteX2" fmla="*/ 850392 w 850392"/>
              <a:gd name="connsiteY2" fmla="*/ 2040128 h 2040128"/>
              <a:gd name="connsiteX3" fmla="*/ 0 w 850392"/>
              <a:gd name="connsiteY3" fmla="*/ 2013712 h 2040128"/>
              <a:gd name="connsiteX0" fmla="*/ 0 w 868680"/>
              <a:gd name="connsiteY0" fmla="*/ 2050288 h 2050288"/>
              <a:gd name="connsiteX1" fmla="*/ 852424 w 868680"/>
              <a:gd name="connsiteY1" fmla="*/ 0 h 2050288"/>
              <a:gd name="connsiteX2" fmla="*/ 868680 w 868680"/>
              <a:gd name="connsiteY2" fmla="*/ 2040128 h 2050288"/>
              <a:gd name="connsiteX3" fmla="*/ 0 w 868680"/>
              <a:gd name="connsiteY3" fmla="*/ 2050288 h 2050288"/>
            </a:gdLst>
            <a:ahLst/>
            <a:cxnLst>
              <a:cxn ang="0">
                <a:pos x="connsiteX0" y="connsiteY0"/>
              </a:cxn>
              <a:cxn ang="0">
                <a:pos x="connsiteX1" y="connsiteY1"/>
              </a:cxn>
              <a:cxn ang="0">
                <a:pos x="connsiteX2" y="connsiteY2"/>
              </a:cxn>
              <a:cxn ang="0">
                <a:pos x="connsiteX3" y="connsiteY3"/>
              </a:cxn>
            </a:cxnLst>
            <a:rect l="l" t="t" r="r" b="b"/>
            <a:pathLst>
              <a:path w="868680" h="2050288">
                <a:moveTo>
                  <a:pt x="0" y="2050288"/>
                </a:moveTo>
                <a:lnTo>
                  <a:pt x="852424" y="0"/>
                </a:lnTo>
                <a:lnTo>
                  <a:pt x="868680" y="2040128"/>
                </a:lnTo>
                <a:lnTo>
                  <a:pt x="0" y="2050288"/>
                </a:lnTo>
                <a:close/>
              </a:path>
            </a:pathLst>
          </a:custGeom>
          <a:solidFill>
            <a:schemeClr val="accent1"/>
          </a:solidFill>
          <a:ln w="12700" cap="flat" cmpd="sng" algn="ctr">
            <a:noFill/>
            <a:prstDash val="solid"/>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spd="slow"/>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er + content spac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1550" y="228021"/>
            <a:ext cx="7790052" cy="482203"/>
          </a:xfrm>
        </p:spPr>
        <p:txBody>
          <a:bodyPr anchor="b" anchorCtr="0"/>
          <a:lstStyle>
            <a:lvl1pPr algn="r">
              <a:lnSpc>
                <a:spcPct val="85000"/>
              </a:lnSpc>
              <a:defRPr sz="2400" b="1" i="0" baseline="0">
                <a:solidFill>
                  <a:srgbClr val="31414B"/>
                </a:solidFill>
                <a:latin typeface="Arial Black" charset="0"/>
                <a:ea typeface="Arial Black" charset="0"/>
                <a:cs typeface="Arial Black" charset="0"/>
              </a:defRPr>
            </a:lvl1pPr>
          </a:lstStyle>
          <a:p>
            <a:r>
              <a:rPr lang="en-US" dirty="0" smtClean="0"/>
              <a:t>Click to edit - Master title style</a:t>
            </a:r>
            <a:endParaRPr lang="en-GB" dirty="0"/>
          </a:p>
        </p:txBody>
      </p:sp>
      <p:sp>
        <p:nvSpPr>
          <p:cNvPr id="10" name="Rectangle 4"/>
          <p:cNvSpPr>
            <a:spLocks noChangeArrowheads="1"/>
          </p:cNvSpPr>
          <p:nvPr userDrawn="1"/>
        </p:nvSpPr>
        <p:spPr bwMode="auto">
          <a:xfrm>
            <a:off x="970915" y="4810364"/>
            <a:ext cx="184150" cy="61913"/>
          </a:xfrm>
          <a:prstGeom prst="rect">
            <a:avLst/>
          </a:prstGeom>
          <a:noFill/>
          <a:ln w="12700">
            <a:noFill/>
            <a:miter lim="800000"/>
            <a:headEnd/>
            <a:tailEnd/>
          </a:ln>
          <a:effectLst/>
        </p:spPr>
        <p:txBody>
          <a:bodyPr lIns="0" tIns="0" rIns="0" bIns="0"/>
          <a:lstStyle/>
          <a:p>
            <a:pPr algn="l" defTabSz="631825"/>
            <a:fld id="{A564A9D2-C304-4F8D-8CE4-C393FD3402FC}" type="slidenum">
              <a:rPr lang="en-US" sz="700">
                <a:solidFill>
                  <a:srgbClr val="333333"/>
                </a:solidFill>
              </a:rPr>
              <a:pPr algn="l" defTabSz="631825"/>
              <a:t>‹Nr.›</a:t>
            </a:fld>
            <a:endParaRPr lang="en-US" sz="600" dirty="0">
              <a:solidFill>
                <a:srgbClr val="333333"/>
              </a:solidFill>
            </a:endParaRPr>
          </a:p>
        </p:txBody>
      </p:sp>
      <p:pic>
        <p:nvPicPr>
          <p:cNvPr id="205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16813" y="4398963"/>
            <a:ext cx="1627187"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riangle 4"/>
          <p:cNvSpPr/>
          <p:nvPr userDrawn="1"/>
        </p:nvSpPr>
        <p:spPr bwMode="auto">
          <a:xfrm rot="10800000">
            <a:off x="-114300" y="-36576"/>
            <a:ext cx="868680" cy="2050288"/>
          </a:xfrm>
          <a:custGeom>
            <a:avLst/>
            <a:gdLst>
              <a:gd name="connsiteX0" fmla="*/ 0 w 1778000"/>
              <a:gd name="connsiteY0" fmla="*/ 2763520 h 2763520"/>
              <a:gd name="connsiteX1" fmla="*/ 889000 w 1778000"/>
              <a:gd name="connsiteY1" fmla="*/ 0 h 2763520"/>
              <a:gd name="connsiteX2" fmla="*/ 1778000 w 1778000"/>
              <a:gd name="connsiteY2" fmla="*/ 2763520 h 2763520"/>
              <a:gd name="connsiteX3" fmla="*/ 0 w 1778000"/>
              <a:gd name="connsiteY3" fmla="*/ 2763520 h 2763520"/>
              <a:gd name="connsiteX0" fmla="*/ 0 w 914400"/>
              <a:gd name="connsiteY0" fmla="*/ 2763520 h 2763520"/>
              <a:gd name="connsiteX1" fmla="*/ 889000 w 914400"/>
              <a:gd name="connsiteY1" fmla="*/ 0 h 2763520"/>
              <a:gd name="connsiteX2" fmla="*/ 914400 w 914400"/>
              <a:gd name="connsiteY2" fmla="*/ 2753360 h 2763520"/>
              <a:gd name="connsiteX3" fmla="*/ 0 w 914400"/>
              <a:gd name="connsiteY3" fmla="*/ 2763520 h 2763520"/>
              <a:gd name="connsiteX0" fmla="*/ 0 w 962152"/>
              <a:gd name="connsiteY0" fmla="*/ 1876552 h 1876552"/>
              <a:gd name="connsiteX1" fmla="*/ 962152 w 962152"/>
              <a:gd name="connsiteY1" fmla="*/ 0 h 1876552"/>
              <a:gd name="connsiteX2" fmla="*/ 914400 w 962152"/>
              <a:gd name="connsiteY2" fmla="*/ 1866392 h 1876552"/>
              <a:gd name="connsiteX3" fmla="*/ 0 w 962152"/>
              <a:gd name="connsiteY3" fmla="*/ 1876552 h 1876552"/>
              <a:gd name="connsiteX0" fmla="*/ 0 w 914400"/>
              <a:gd name="connsiteY0" fmla="*/ 2013712 h 2013712"/>
              <a:gd name="connsiteX1" fmla="*/ 834136 w 914400"/>
              <a:gd name="connsiteY1" fmla="*/ 0 h 2013712"/>
              <a:gd name="connsiteX2" fmla="*/ 914400 w 914400"/>
              <a:gd name="connsiteY2" fmla="*/ 2003552 h 2013712"/>
              <a:gd name="connsiteX3" fmla="*/ 0 w 914400"/>
              <a:gd name="connsiteY3" fmla="*/ 2013712 h 2013712"/>
              <a:gd name="connsiteX0" fmla="*/ 0 w 850392"/>
              <a:gd name="connsiteY0" fmla="*/ 2013712 h 2040128"/>
              <a:gd name="connsiteX1" fmla="*/ 834136 w 850392"/>
              <a:gd name="connsiteY1" fmla="*/ 0 h 2040128"/>
              <a:gd name="connsiteX2" fmla="*/ 850392 w 850392"/>
              <a:gd name="connsiteY2" fmla="*/ 2040128 h 2040128"/>
              <a:gd name="connsiteX3" fmla="*/ 0 w 850392"/>
              <a:gd name="connsiteY3" fmla="*/ 2013712 h 2040128"/>
              <a:gd name="connsiteX0" fmla="*/ 0 w 868680"/>
              <a:gd name="connsiteY0" fmla="*/ 2050288 h 2050288"/>
              <a:gd name="connsiteX1" fmla="*/ 852424 w 868680"/>
              <a:gd name="connsiteY1" fmla="*/ 0 h 2050288"/>
              <a:gd name="connsiteX2" fmla="*/ 868680 w 868680"/>
              <a:gd name="connsiteY2" fmla="*/ 2040128 h 2050288"/>
              <a:gd name="connsiteX3" fmla="*/ 0 w 868680"/>
              <a:gd name="connsiteY3" fmla="*/ 2050288 h 2050288"/>
            </a:gdLst>
            <a:ahLst/>
            <a:cxnLst>
              <a:cxn ang="0">
                <a:pos x="connsiteX0" y="connsiteY0"/>
              </a:cxn>
              <a:cxn ang="0">
                <a:pos x="connsiteX1" y="connsiteY1"/>
              </a:cxn>
              <a:cxn ang="0">
                <a:pos x="connsiteX2" y="connsiteY2"/>
              </a:cxn>
              <a:cxn ang="0">
                <a:pos x="connsiteX3" y="connsiteY3"/>
              </a:cxn>
            </a:cxnLst>
            <a:rect l="l" t="t" r="r" b="b"/>
            <a:pathLst>
              <a:path w="868680" h="2050288">
                <a:moveTo>
                  <a:pt x="0" y="2050288"/>
                </a:moveTo>
                <a:lnTo>
                  <a:pt x="852424" y="0"/>
                </a:lnTo>
                <a:lnTo>
                  <a:pt x="868680" y="2040128"/>
                </a:lnTo>
                <a:lnTo>
                  <a:pt x="0" y="2050288"/>
                </a:lnTo>
                <a:close/>
              </a:path>
            </a:pathLst>
          </a:custGeom>
          <a:solidFill>
            <a:schemeClr val="accent1"/>
          </a:solidFill>
          <a:ln w="12700" cap="flat" cmpd="sng" algn="ctr">
            <a:noFill/>
            <a:prstDash val="solid"/>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1436330310"/>
      </p:ext>
    </p:extLst>
  </p:cSld>
  <p:clrMapOvr>
    <a:masterClrMapping/>
  </p:clrMapOvr>
  <p:transition spd="slow"/>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6" name="Triangle 4"/>
          <p:cNvSpPr/>
          <p:nvPr userDrawn="1"/>
        </p:nvSpPr>
        <p:spPr bwMode="auto">
          <a:xfrm rot="10800000">
            <a:off x="-114300" y="-36576"/>
            <a:ext cx="868680" cy="2050288"/>
          </a:xfrm>
          <a:custGeom>
            <a:avLst/>
            <a:gdLst>
              <a:gd name="connsiteX0" fmla="*/ 0 w 1778000"/>
              <a:gd name="connsiteY0" fmla="*/ 2763520 h 2763520"/>
              <a:gd name="connsiteX1" fmla="*/ 889000 w 1778000"/>
              <a:gd name="connsiteY1" fmla="*/ 0 h 2763520"/>
              <a:gd name="connsiteX2" fmla="*/ 1778000 w 1778000"/>
              <a:gd name="connsiteY2" fmla="*/ 2763520 h 2763520"/>
              <a:gd name="connsiteX3" fmla="*/ 0 w 1778000"/>
              <a:gd name="connsiteY3" fmla="*/ 2763520 h 2763520"/>
              <a:gd name="connsiteX0" fmla="*/ 0 w 914400"/>
              <a:gd name="connsiteY0" fmla="*/ 2763520 h 2763520"/>
              <a:gd name="connsiteX1" fmla="*/ 889000 w 914400"/>
              <a:gd name="connsiteY1" fmla="*/ 0 h 2763520"/>
              <a:gd name="connsiteX2" fmla="*/ 914400 w 914400"/>
              <a:gd name="connsiteY2" fmla="*/ 2753360 h 2763520"/>
              <a:gd name="connsiteX3" fmla="*/ 0 w 914400"/>
              <a:gd name="connsiteY3" fmla="*/ 2763520 h 2763520"/>
              <a:gd name="connsiteX0" fmla="*/ 0 w 962152"/>
              <a:gd name="connsiteY0" fmla="*/ 1876552 h 1876552"/>
              <a:gd name="connsiteX1" fmla="*/ 962152 w 962152"/>
              <a:gd name="connsiteY1" fmla="*/ 0 h 1876552"/>
              <a:gd name="connsiteX2" fmla="*/ 914400 w 962152"/>
              <a:gd name="connsiteY2" fmla="*/ 1866392 h 1876552"/>
              <a:gd name="connsiteX3" fmla="*/ 0 w 962152"/>
              <a:gd name="connsiteY3" fmla="*/ 1876552 h 1876552"/>
              <a:gd name="connsiteX0" fmla="*/ 0 w 914400"/>
              <a:gd name="connsiteY0" fmla="*/ 2013712 h 2013712"/>
              <a:gd name="connsiteX1" fmla="*/ 834136 w 914400"/>
              <a:gd name="connsiteY1" fmla="*/ 0 h 2013712"/>
              <a:gd name="connsiteX2" fmla="*/ 914400 w 914400"/>
              <a:gd name="connsiteY2" fmla="*/ 2003552 h 2013712"/>
              <a:gd name="connsiteX3" fmla="*/ 0 w 914400"/>
              <a:gd name="connsiteY3" fmla="*/ 2013712 h 2013712"/>
              <a:gd name="connsiteX0" fmla="*/ 0 w 850392"/>
              <a:gd name="connsiteY0" fmla="*/ 2013712 h 2040128"/>
              <a:gd name="connsiteX1" fmla="*/ 834136 w 850392"/>
              <a:gd name="connsiteY1" fmla="*/ 0 h 2040128"/>
              <a:gd name="connsiteX2" fmla="*/ 850392 w 850392"/>
              <a:gd name="connsiteY2" fmla="*/ 2040128 h 2040128"/>
              <a:gd name="connsiteX3" fmla="*/ 0 w 850392"/>
              <a:gd name="connsiteY3" fmla="*/ 2013712 h 2040128"/>
              <a:gd name="connsiteX0" fmla="*/ 0 w 868680"/>
              <a:gd name="connsiteY0" fmla="*/ 2050288 h 2050288"/>
              <a:gd name="connsiteX1" fmla="*/ 852424 w 868680"/>
              <a:gd name="connsiteY1" fmla="*/ 0 h 2050288"/>
              <a:gd name="connsiteX2" fmla="*/ 868680 w 868680"/>
              <a:gd name="connsiteY2" fmla="*/ 2040128 h 2050288"/>
              <a:gd name="connsiteX3" fmla="*/ 0 w 868680"/>
              <a:gd name="connsiteY3" fmla="*/ 2050288 h 2050288"/>
            </a:gdLst>
            <a:ahLst/>
            <a:cxnLst>
              <a:cxn ang="0">
                <a:pos x="connsiteX0" y="connsiteY0"/>
              </a:cxn>
              <a:cxn ang="0">
                <a:pos x="connsiteX1" y="connsiteY1"/>
              </a:cxn>
              <a:cxn ang="0">
                <a:pos x="connsiteX2" y="connsiteY2"/>
              </a:cxn>
              <a:cxn ang="0">
                <a:pos x="connsiteX3" y="connsiteY3"/>
              </a:cxn>
            </a:cxnLst>
            <a:rect l="l" t="t" r="r" b="b"/>
            <a:pathLst>
              <a:path w="868680" h="2050288">
                <a:moveTo>
                  <a:pt x="0" y="2050288"/>
                </a:moveTo>
                <a:lnTo>
                  <a:pt x="852424" y="0"/>
                </a:lnTo>
                <a:lnTo>
                  <a:pt x="868680" y="2040128"/>
                </a:lnTo>
                <a:lnTo>
                  <a:pt x="0" y="2050288"/>
                </a:lnTo>
                <a:close/>
              </a:path>
            </a:pathLst>
          </a:custGeom>
          <a:solidFill>
            <a:schemeClr val="accent1"/>
          </a:solidFill>
          <a:ln w="12700" cap="flat" cmpd="sng" algn="ctr">
            <a:noFill/>
            <a:prstDash val="solid"/>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endParaRPr>
          </a:p>
        </p:txBody>
      </p:sp>
      <p:sp>
        <p:nvSpPr>
          <p:cNvPr id="5" name="Title 1"/>
          <p:cNvSpPr>
            <a:spLocks noGrp="1"/>
          </p:cNvSpPr>
          <p:nvPr>
            <p:ph type="title" hasCustomPrompt="1"/>
          </p:nvPr>
        </p:nvSpPr>
        <p:spPr>
          <a:xfrm>
            <a:off x="971550" y="228021"/>
            <a:ext cx="7790052" cy="482203"/>
          </a:xfrm>
        </p:spPr>
        <p:txBody>
          <a:bodyPr anchor="b" anchorCtr="0"/>
          <a:lstStyle>
            <a:lvl1pPr algn="r">
              <a:lnSpc>
                <a:spcPct val="85000"/>
              </a:lnSpc>
              <a:defRPr sz="2400" b="1" i="0" baseline="0">
                <a:solidFill>
                  <a:srgbClr val="31414B"/>
                </a:solidFill>
                <a:latin typeface="Arial Black" charset="0"/>
                <a:ea typeface="Arial Black" charset="0"/>
                <a:cs typeface="Arial Black" charset="0"/>
              </a:defRPr>
            </a:lvl1pPr>
          </a:lstStyle>
          <a:p>
            <a:r>
              <a:rPr lang="en-US" dirty="0" smtClean="0"/>
              <a:t>Click to edit - Master title style</a:t>
            </a:r>
            <a:endParaRPr lang="en-GB" dirty="0"/>
          </a:p>
        </p:txBody>
      </p:sp>
    </p:spTree>
  </p:cSld>
  <p:clrMapOvr>
    <a:masterClrMapping/>
  </p:clrMapOvr>
  <p:transition spd="slow"/>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End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0" y="0"/>
            <a:ext cx="9144000" cy="5199120"/>
          </a:xfrm>
          <a:prstGeom prst="rect">
            <a:avLst/>
          </a:prstGeom>
        </p:spPr>
      </p:pic>
      <p:sp>
        <p:nvSpPr>
          <p:cNvPr id="4" name="Rectangle 4"/>
          <p:cNvSpPr>
            <a:spLocks noChangeArrowheads="1"/>
          </p:cNvSpPr>
          <p:nvPr/>
        </p:nvSpPr>
        <p:spPr bwMode="auto">
          <a:xfrm>
            <a:off x="970915" y="4810364"/>
            <a:ext cx="184150" cy="61913"/>
          </a:xfrm>
          <a:prstGeom prst="rect">
            <a:avLst/>
          </a:prstGeom>
          <a:noFill/>
          <a:ln w="12700">
            <a:noFill/>
            <a:miter lim="800000"/>
            <a:headEnd/>
            <a:tailEnd/>
          </a:ln>
          <a:effectLst/>
        </p:spPr>
        <p:txBody>
          <a:bodyPr lIns="0" tIns="0" rIns="0" bIns="0"/>
          <a:lstStyle/>
          <a:p>
            <a:pPr algn="l" defTabSz="631825"/>
            <a:fld id="{A564A9D2-C304-4F8D-8CE4-C393FD3402FC}" type="slidenum">
              <a:rPr lang="en-US" sz="700">
                <a:solidFill>
                  <a:srgbClr val="333333"/>
                </a:solidFill>
              </a:rPr>
              <a:pPr algn="l" defTabSz="631825"/>
              <a:t>‹Nr.›</a:t>
            </a:fld>
            <a:endParaRPr lang="en-US" sz="600" dirty="0">
              <a:solidFill>
                <a:srgbClr val="333333"/>
              </a:solidFill>
            </a:endParaRPr>
          </a:p>
        </p:txBody>
      </p:sp>
      <p:sp>
        <p:nvSpPr>
          <p:cNvPr id="67586" name="Rectangle 2"/>
          <p:cNvSpPr>
            <a:spLocks noGrp="1" noChangeArrowheads="1"/>
          </p:cNvSpPr>
          <p:nvPr>
            <p:ph type="ctrTitle" hasCustomPrompt="1"/>
          </p:nvPr>
        </p:nvSpPr>
        <p:spPr>
          <a:xfrm>
            <a:off x="3518181" y="271201"/>
            <a:ext cx="5257964" cy="601996"/>
          </a:xfrm>
        </p:spPr>
        <p:txBody>
          <a:bodyPr/>
          <a:lstStyle>
            <a:lvl1pPr algn="r">
              <a:defRPr sz="2800" b="1" i="0">
                <a:solidFill>
                  <a:srgbClr val="FF0000"/>
                </a:solidFill>
                <a:latin typeface="Arial"/>
                <a:cs typeface="Arial"/>
              </a:defRPr>
            </a:lvl1pPr>
          </a:lstStyle>
          <a:p>
            <a:pPr lvl="0"/>
            <a:r>
              <a:rPr lang="en-US" noProof="0" dirty="0" smtClean="0"/>
              <a:t>Questions?</a:t>
            </a:r>
          </a:p>
        </p:txBody>
      </p:sp>
      <p:sp>
        <p:nvSpPr>
          <p:cNvPr id="67587" name="Rectangle 3"/>
          <p:cNvSpPr>
            <a:spLocks noGrp="1" noChangeArrowheads="1"/>
          </p:cNvSpPr>
          <p:nvPr>
            <p:ph type="subTitle" idx="1" hasCustomPrompt="1"/>
          </p:nvPr>
        </p:nvSpPr>
        <p:spPr>
          <a:xfrm>
            <a:off x="3109050" y="1645570"/>
            <a:ext cx="5774346" cy="1107824"/>
          </a:xfrm>
        </p:spPr>
        <p:txBody>
          <a:bodyPr/>
          <a:lstStyle>
            <a:lvl1pPr marL="0" indent="0" algn="l">
              <a:spcBef>
                <a:spcPts val="0"/>
              </a:spcBef>
              <a:buFont typeface="Wingdings" pitchFamily="2" charset="2"/>
              <a:buNone/>
              <a:defRPr/>
            </a:lvl1pPr>
          </a:lstStyle>
          <a:p>
            <a:pPr lvl="0"/>
            <a:r>
              <a:rPr kumimoji="0" lang="en-US" sz="2800" b="1" i="0" u="none" strike="noStrike" kern="0" cap="none" spc="0" normalizeH="0" baseline="0" noProof="0" dirty="0" smtClean="0">
                <a:ln>
                  <a:noFill/>
                </a:ln>
                <a:solidFill>
                  <a:srgbClr val="231F20"/>
                </a:solidFill>
                <a:effectLst/>
                <a:uLnTx/>
                <a:uFillTx/>
                <a:latin typeface="+mn-lt"/>
                <a:ea typeface="+mj-ea"/>
                <a:cs typeface="Arial"/>
              </a:rPr>
              <a:t>Power on</a:t>
            </a:r>
            <a:r>
              <a:rPr kumimoji="0" lang="en-US" sz="1200" b="1" i="0" u="none" strike="noStrike" kern="0" cap="none" spc="0" normalizeH="0" baseline="0" noProof="0" dirty="0" smtClean="0">
                <a:ln>
                  <a:noFill/>
                </a:ln>
                <a:solidFill>
                  <a:srgbClr val="231F20"/>
                </a:solidFill>
                <a:effectLst/>
                <a:uLnTx/>
                <a:uFillTx/>
                <a:latin typeface="+mn-lt"/>
                <a:ea typeface="+mj-ea"/>
                <a:cs typeface="Arial"/>
              </a:rPr>
              <a:t/>
            </a:r>
            <a:br>
              <a:rPr kumimoji="0" lang="en-US" sz="1200" b="1" i="0" u="none" strike="noStrike" kern="0" cap="none" spc="0" normalizeH="0" baseline="0" noProof="0" dirty="0" smtClean="0">
                <a:ln>
                  <a:noFill/>
                </a:ln>
                <a:solidFill>
                  <a:srgbClr val="231F20"/>
                </a:solidFill>
                <a:effectLst/>
                <a:uLnTx/>
                <a:uFillTx/>
                <a:latin typeface="+mn-lt"/>
                <a:ea typeface="+mj-ea"/>
                <a:cs typeface="Arial"/>
              </a:rPr>
            </a:br>
            <a:r>
              <a:rPr kumimoji="0" lang="en-US" sz="1200" b="1" i="0" u="none" strike="noStrike" kern="0" cap="none" spc="0" normalizeH="0" baseline="0" noProof="0" dirty="0" smtClean="0">
                <a:ln>
                  <a:noFill/>
                </a:ln>
                <a:solidFill>
                  <a:srgbClr val="231F20"/>
                </a:solidFill>
                <a:effectLst/>
                <a:uLnTx/>
                <a:uFillTx/>
                <a:latin typeface="+mn-lt"/>
                <a:ea typeface="+mj-ea"/>
                <a:cs typeface="Arial"/>
              </a:rPr>
              <a:t>At Megger, we understand that keeping the power on is essential for the success of your business. That is why we are dedicated to creating, designing and manufacturing safe, reliable, easy-to-use portable test equipment backed by world-leading support and expertise.</a:t>
            </a:r>
            <a:br>
              <a:rPr kumimoji="0" lang="en-US" sz="1200" b="1" i="0" u="none" strike="noStrike" kern="0" cap="none" spc="0" normalizeH="0" baseline="0" noProof="0" dirty="0" smtClean="0">
                <a:ln>
                  <a:noFill/>
                </a:ln>
                <a:solidFill>
                  <a:srgbClr val="231F20"/>
                </a:solidFill>
                <a:effectLst/>
                <a:uLnTx/>
                <a:uFillTx/>
                <a:latin typeface="+mn-lt"/>
                <a:ea typeface="+mj-ea"/>
                <a:cs typeface="Arial"/>
              </a:rPr>
            </a:br>
            <a:endParaRPr kumimoji="0" lang="en-US" sz="1200" b="1" i="0" u="none" strike="noStrike" kern="0" cap="none" spc="0" normalizeH="0" baseline="0" noProof="0" dirty="0" smtClean="0">
              <a:ln>
                <a:noFill/>
              </a:ln>
              <a:solidFill>
                <a:srgbClr val="231F20"/>
              </a:solidFill>
              <a:effectLst/>
              <a:uLnTx/>
              <a:uFillTx/>
              <a:latin typeface="+mn-lt"/>
              <a:ea typeface="+mj-ea"/>
              <a:cs typeface="Arial"/>
            </a:endParaRPr>
          </a:p>
          <a:p>
            <a:pPr lvl="0"/>
            <a:r>
              <a:rPr kumimoji="0" lang="en-GB" sz="1200" b="1" i="0" u="none" strike="noStrike" kern="0" cap="none" spc="0" normalizeH="0" baseline="0" noProof="0" dirty="0" smtClean="0">
                <a:ln>
                  <a:noFill/>
                </a:ln>
                <a:solidFill>
                  <a:srgbClr val="231F20"/>
                </a:solidFill>
                <a:effectLst/>
                <a:uLnTx/>
                <a:uFillTx/>
                <a:latin typeface="+mn-lt"/>
                <a:ea typeface="+mj-ea"/>
                <a:cs typeface="Arial"/>
              </a:rPr>
              <a:t>We can assist your acceptance, commissioning and maintenance testing for predictive, diagnostic or routine purposes. By working closely with electrical utilities, standards bodies and technical institutions, we contribute to the dependability and advancement of the electrical supply industry.</a:t>
            </a:r>
            <a:br>
              <a:rPr kumimoji="0" lang="en-GB" sz="1200" b="1" i="0" u="none" strike="noStrike" kern="0" cap="none" spc="0" normalizeH="0" baseline="0" noProof="0" dirty="0" smtClean="0">
                <a:ln>
                  <a:noFill/>
                </a:ln>
                <a:solidFill>
                  <a:srgbClr val="231F20"/>
                </a:solidFill>
                <a:effectLst/>
                <a:uLnTx/>
                <a:uFillTx/>
                <a:latin typeface="+mn-lt"/>
                <a:ea typeface="+mj-ea"/>
                <a:cs typeface="Arial"/>
              </a:rPr>
            </a:br>
            <a:endParaRPr lang="en-US" noProof="0" dirty="0" smtClean="0"/>
          </a:p>
        </p:txBody>
      </p:sp>
      <p:pic>
        <p:nvPicPr>
          <p:cNvPr id="11"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16813" y="4398963"/>
            <a:ext cx="1627187"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riangle 4"/>
          <p:cNvSpPr/>
          <p:nvPr userDrawn="1"/>
        </p:nvSpPr>
        <p:spPr bwMode="auto">
          <a:xfrm rot="10800000">
            <a:off x="-114300" y="-36576"/>
            <a:ext cx="868680" cy="2050288"/>
          </a:xfrm>
          <a:custGeom>
            <a:avLst/>
            <a:gdLst>
              <a:gd name="connsiteX0" fmla="*/ 0 w 1778000"/>
              <a:gd name="connsiteY0" fmla="*/ 2763520 h 2763520"/>
              <a:gd name="connsiteX1" fmla="*/ 889000 w 1778000"/>
              <a:gd name="connsiteY1" fmla="*/ 0 h 2763520"/>
              <a:gd name="connsiteX2" fmla="*/ 1778000 w 1778000"/>
              <a:gd name="connsiteY2" fmla="*/ 2763520 h 2763520"/>
              <a:gd name="connsiteX3" fmla="*/ 0 w 1778000"/>
              <a:gd name="connsiteY3" fmla="*/ 2763520 h 2763520"/>
              <a:gd name="connsiteX0" fmla="*/ 0 w 914400"/>
              <a:gd name="connsiteY0" fmla="*/ 2763520 h 2763520"/>
              <a:gd name="connsiteX1" fmla="*/ 889000 w 914400"/>
              <a:gd name="connsiteY1" fmla="*/ 0 h 2763520"/>
              <a:gd name="connsiteX2" fmla="*/ 914400 w 914400"/>
              <a:gd name="connsiteY2" fmla="*/ 2753360 h 2763520"/>
              <a:gd name="connsiteX3" fmla="*/ 0 w 914400"/>
              <a:gd name="connsiteY3" fmla="*/ 2763520 h 2763520"/>
              <a:gd name="connsiteX0" fmla="*/ 0 w 962152"/>
              <a:gd name="connsiteY0" fmla="*/ 1876552 h 1876552"/>
              <a:gd name="connsiteX1" fmla="*/ 962152 w 962152"/>
              <a:gd name="connsiteY1" fmla="*/ 0 h 1876552"/>
              <a:gd name="connsiteX2" fmla="*/ 914400 w 962152"/>
              <a:gd name="connsiteY2" fmla="*/ 1866392 h 1876552"/>
              <a:gd name="connsiteX3" fmla="*/ 0 w 962152"/>
              <a:gd name="connsiteY3" fmla="*/ 1876552 h 1876552"/>
              <a:gd name="connsiteX0" fmla="*/ 0 w 914400"/>
              <a:gd name="connsiteY0" fmla="*/ 2013712 h 2013712"/>
              <a:gd name="connsiteX1" fmla="*/ 834136 w 914400"/>
              <a:gd name="connsiteY1" fmla="*/ 0 h 2013712"/>
              <a:gd name="connsiteX2" fmla="*/ 914400 w 914400"/>
              <a:gd name="connsiteY2" fmla="*/ 2003552 h 2013712"/>
              <a:gd name="connsiteX3" fmla="*/ 0 w 914400"/>
              <a:gd name="connsiteY3" fmla="*/ 2013712 h 2013712"/>
              <a:gd name="connsiteX0" fmla="*/ 0 w 850392"/>
              <a:gd name="connsiteY0" fmla="*/ 2013712 h 2040128"/>
              <a:gd name="connsiteX1" fmla="*/ 834136 w 850392"/>
              <a:gd name="connsiteY1" fmla="*/ 0 h 2040128"/>
              <a:gd name="connsiteX2" fmla="*/ 850392 w 850392"/>
              <a:gd name="connsiteY2" fmla="*/ 2040128 h 2040128"/>
              <a:gd name="connsiteX3" fmla="*/ 0 w 850392"/>
              <a:gd name="connsiteY3" fmla="*/ 2013712 h 2040128"/>
              <a:gd name="connsiteX0" fmla="*/ 0 w 868680"/>
              <a:gd name="connsiteY0" fmla="*/ 2050288 h 2050288"/>
              <a:gd name="connsiteX1" fmla="*/ 852424 w 868680"/>
              <a:gd name="connsiteY1" fmla="*/ 0 h 2050288"/>
              <a:gd name="connsiteX2" fmla="*/ 868680 w 868680"/>
              <a:gd name="connsiteY2" fmla="*/ 2040128 h 2050288"/>
              <a:gd name="connsiteX3" fmla="*/ 0 w 868680"/>
              <a:gd name="connsiteY3" fmla="*/ 2050288 h 2050288"/>
            </a:gdLst>
            <a:ahLst/>
            <a:cxnLst>
              <a:cxn ang="0">
                <a:pos x="connsiteX0" y="connsiteY0"/>
              </a:cxn>
              <a:cxn ang="0">
                <a:pos x="connsiteX1" y="connsiteY1"/>
              </a:cxn>
              <a:cxn ang="0">
                <a:pos x="connsiteX2" y="connsiteY2"/>
              </a:cxn>
              <a:cxn ang="0">
                <a:pos x="connsiteX3" y="connsiteY3"/>
              </a:cxn>
            </a:cxnLst>
            <a:rect l="l" t="t" r="r" b="b"/>
            <a:pathLst>
              <a:path w="868680" h="2050288">
                <a:moveTo>
                  <a:pt x="0" y="2050288"/>
                </a:moveTo>
                <a:lnTo>
                  <a:pt x="852424" y="0"/>
                </a:lnTo>
                <a:lnTo>
                  <a:pt x="868680" y="2040128"/>
                </a:lnTo>
                <a:lnTo>
                  <a:pt x="0" y="2050288"/>
                </a:lnTo>
                <a:close/>
              </a:path>
            </a:pathLst>
          </a:custGeom>
          <a:solidFill>
            <a:schemeClr val="accent1"/>
          </a:solidFill>
          <a:ln w="12700" cap="flat" cmpd="sng" algn="ctr">
            <a:noFill/>
            <a:prstDash val="solid"/>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3871004353"/>
      </p:ext>
    </p:extLst>
  </p:cSld>
  <p:clrMapOvr>
    <a:masterClrMapping/>
  </p:clrMapOvr>
  <p:transition spd="slow"/>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25515" y="432199"/>
            <a:ext cx="7316787" cy="482203"/>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modify title layout </a:t>
            </a:r>
          </a:p>
        </p:txBody>
      </p:sp>
      <p:sp>
        <p:nvSpPr>
          <p:cNvPr id="1028" name="Rectangle 4"/>
          <p:cNvSpPr>
            <a:spLocks noGrp="1" noChangeArrowheads="1"/>
          </p:cNvSpPr>
          <p:nvPr>
            <p:ph type="body" idx="1"/>
          </p:nvPr>
        </p:nvSpPr>
        <p:spPr bwMode="auto">
          <a:xfrm>
            <a:off x="927100" y="1028701"/>
            <a:ext cx="7327900" cy="3227785"/>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modify first level bullets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lt1" tx1="dk1" bg2="lt2" tx2="dk2" accent1="accent1" accent2="accent2" accent3="accent3" accent4="accent4" accent5="accent5" accent6="accent6" hlink="hlink" folHlink="folHlink"/>
  <p:sldLayoutIdLst>
    <p:sldLayoutId id="2147484139" r:id="rId1"/>
    <p:sldLayoutId id="2147484153" r:id="rId2"/>
    <p:sldLayoutId id="2147484115" r:id="rId3"/>
    <p:sldLayoutId id="2147484142" r:id="rId4"/>
    <p:sldLayoutId id="2147484155" r:id="rId5"/>
    <p:sldLayoutId id="2147484152" r:id="rId6"/>
    <p:sldLayoutId id="2147484156" r:id="rId7"/>
  </p:sldLayoutIdLst>
  <p:transition spd="slow"/>
  <p:timing>
    <p:tnLst>
      <p:par>
        <p:cTn id="1" dur="indefinite" restart="never" nodeType="tmRoot"/>
      </p:par>
    </p:tnLst>
  </p:timing>
  <p:txStyles>
    <p:titleStyle>
      <a:lvl1pPr algn="l" defTabSz="739775" rtl="0" eaLnBrk="1" fontAlgn="base" hangingPunct="1">
        <a:spcBef>
          <a:spcPct val="0"/>
        </a:spcBef>
        <a:spcAft>
          <a:spcPct val="0"/>
        </a:spcAft>
        <a:defRPr sz="2800" b="0">
          <a:solidFill>
            <a:schemeClr val="tx2"/>
          </a:solidFill>
          <a:latin typeface="+mj-lt"/>
          <a:ea typeface="+mj-ea"/>
          <a:cs typeface="+mj-cs"/>
        </a:defRPr>
      </a:lvl1pPr>
      <a:lvl2pPr algn="l" defTabSz="739775" rtl="0" eaLnBrk="1" fontAlgn="base" hangingPunct="1">
        <a:spcBef>
          <a:spcPct val="0"/>
        </a:spcBef>
        <a:spcAft>
          <a:spcPct val="0"/>
        </a:spcAft>
        <a:defRPr sz="2800" b="1">
          <a:solidFill>
            <a:srgbClr val="00233C"/>
          </a:solidFill>
          <a:latin typeface="Arial" pitchFamily="34" charset="0"/>
        </a:defRPr>
      </a:lvl2pPr>
      <a:lvl3pPr algn="l" defTabSz="739775" rtl="0" eaLnBrk="1" fontAlgn="base" hangingPunct="1">
        <a:spcBef>
          <a:spcPct val="0"/>
        </a:spcBef>
        <a:spcAft>
          <a:spcPct val="0"/>
        </a:spcAft>
        <a:defRPr sz="2800" b="1">
          <a:solidFill>
            <a:srgbClr val="00233C"/>
          </a:solidFill>
          <a:latin typeface="Arial" pitchFamily="34" charset="0"/>
        </a:defRPr>
      </a:lvl3pPr>
      <a:lvl4pPr algn="l" defTabSz="739775" rtl="0" eaLnBrk="1" fontAlgn="base" hangingPunct="1">
        <a:spcBef>
          <a:spcPct val="0"/>
        </a:spcBef>
        <a:spcAft>
          <a:spcPct val="0"/>
        </a:spcAft>
        <a:defRPr sz="2800" b="1">
          <a:solidFill>
            <a:srgbClr val="00233C"/>
          </a:solidFill>
          <a:latin typeface="Arial" pitchFamily="34" charset="0"/>
        </a:defRPr>
      </a:lvl4pPr>
      <a:lvl5pPr algn="l" defTabSz="739775" rtl="0" eaLnBrk="1" fontAlgn="base" hangingPunct="1">
        <a:spcBef>
          <a:spcPct val="0"/>
        </a:spcBef>
        <a:spcAft>
          <a:spcPct val="0"/>
        </a:spcAft>
        <a:defRPr sz="2800" b="1">
          <a:solidFill>
            <a:srgbClr val="00233C"/>
          </a:solidFill>
          <a:latin typeface="Arial" pitchFamily="34" charset="0"/>
        </a:defRPr>
      </a:lvl5pPr>
      <a:lvl6pPr marL="457200" algn="l" defTabSz="739775" rtl="0" eaLnBrk="1" fontAlgn="base" hangingPunct="1">
        <a:spcBef>
          <a:spcPct val="0"/>
        </a:spcBef>
        <a:spcAft>
          <a:spcPct val="0"/>
        </a:spcAft>
        <a:defRPr sz="2800" b="1">
          <a:solidFill>
            <a:srgbClr val="00233C"/>
          </a:solidFill>
          <a:latin typeface="Arial" pitchFamily="34" charset="0"/>
        </a:defRPr>
      </a:lvl6pPr>
      <a:lvl7pPr marL="914400" algn="l" defTabSz="739775" rtl="0" eaLnBrk="1" fontAlgn="base" hangingPunct="1">
        <a:spcBef>
          <a:spcPct val="0"/>
        </a:spcBef>
        <a:spcAft>
          <a:spcPct val="0"/>
        </a:spcAft>
        <a:defRPr sz="2800" b="1">
          <a:solidFill>
            <a:srgbClr val="00233C"/>
          </a:solidFill>
          <a:latin typeface="Arial" pitchFamily="34" charset="0"/>
        </a:defRPr>
      </a:lvl7pPr>
      <a:lvl8pPr marL="1371600" algn="l" defTabSz="739775" rtl="0" eaLnBrk="1" fontAlgn="base" hangingPunct="1">
        <a:spcBef>
          <a:spcPct val="0"/>
        </a:spcBef>
        <a:spcAft>
          <a:spcPct val="0"/>
        </a:spcAft>
        <a:defRPr sz="2800" b="1">
          <a:solidFill>
            <a:srgbClr val="00233C"/>
          </a:solidFill>
          <a:latin typeface="Arial" pitchFamily="34" charset="0"/>
        </a:defRPr>
      </a:lvl8pPr>
      <a:lvl9pPr marL="1828800" algn="l" defTabSz="739775" rtl="0" eaLnBrk="1" fontAlgn="base" hangingPunct="1">
        <a:spcBef>
          <a:spcPct val="0"/>
        </a:spcBef>
        <a:spcAft>
          <a:spcPct val="0"/>
        </a:spcAft>
        <a:defRPr sz="2800" b="1">
          <a:solidFill>
            <a:srgbClr val="00233C"/>
          </a:solidFill>
          <a:latin typeface="Arial" pitchFamily="34" charset="0"/>
        </a:defRPr>
      </a:lvl9pPr>
    </p:titleStyle>
    <p:bodyStyle>
      <a:lvl1pPr marL="315913" indent="-315913" algn="l" defTabSz="739775" rtl="0" eaLnBrk="1" fontAlgn="base" hangingPunct="1">
        <a:spcBef>
          <a:spcPct val="20000"/>
        </a:spcBef>
        <a:spcAft>
          <a:spcPct val="0"/>
        </a:spcAft>
        <a:buClr>
          <a:srgbClr val="FF0000"/>
        </a:buClr>
        <a:buSzPct val="100000"/>
        <a:buFont typeface="Wingdings" pitchFamily="2" charset="2"/>
        <a:buChar char="n"/>
        <a:defRPr sz="2000">
          <a:solidFill>
            <a:schemeClr val="tx2"/>
          </a:solidFill>
          <a:latin typeface="+mn-lt"/>
          <a:ea typeface="+mn-ea"/>
          <a:cs typeface="+mn-cs"/>
        </a:defRPr>
      </a:lvl1pPr>
      <a:lvl2pPr marL="795338" indent="-246063" algn="l" defTabSz="739775" rtl="0" eaLnBrk="1" fontAlgn="base" hangingPunct="1">
        <a:spcBef>
          <a:spcPct val="20000"/>
        </a:spcBef>
        <a:spcAft>
          <a:spcPct val="0"/>
        </a:spcAft>
        <a:buClr>
          <a:srgbClr val="FF0000"/>
        </a:buClr>
        <a:buSzPct val="100000"/>
        <a:buChar char="•"/>
        <a:defRPr sz="1800">
          <a:solidFill>
            <a:schemeClr val="tx2"/>
          </a:solidFill>
          <a:latin typeface="+mn-lt"/>
        </a:defRPr>
      </a:lvl2pPr>
      <a:lvl3pPr marL="1187450" indent="-165100" algn="l" defTabSz="739775" rtl="0" eaLnBrk="1" fontAlgn="base" hangingPunct="1">
        <a:spcBef>
          <a:spcPct val="20000"/>
        </a:spcBef>
        <a:spcAft>
          <a:spcPct val="0"/>
        </a:spcAft>
        <a:buClr>
          <a:srgbClr val="FF0000"/>
        </a:buClr>
        <a:buSzPct val="100000"/>
        <a:buChar char="–"/>
        <a:defRPr sz="1800">
          <a:solidFill>
            <a:schemeClr val="tx2"/>
          </a:solidFill>
          <a:latin typeface="+mn-lt"/>
        </a:defRPr>
      </a:lvl3pPr>
      <a:lvl4pPr marL="1501775" indent="-157163" algn="l" defTabSz="739775" rtl="0" eaLnBrk="1" fontAlgn="base" hangingPunct="1">
        <a:spcBef>
          <a:spcPct val="20000"/>
        </a:spcBef>
        <a:spcAft>
          <a:spcPct val="0"/>
        </a:spcAft>
        <a:buClr>
          <a:srgbClr val="FF0000"/>
        </a:buClr>
        <a:buSzPct val="100000"/>
        <a:buChar char="–"/>
        <a:defRPr sz="1800">
          <a:solidFill>
            <a:schemeClr val="tx2"/>
          </a:solidFill>
          <a:latin typeface="+mn-lt"/>
        </a:defRPr>
      </a:lvl4pPr>
      <a:lvl5pPr marL="1970088" indent="-157163" algn="l" defTabSz="739775" rtl="0" eaLnBrk="1" fontAlgn="base" hangingPunct="1">
        <a:spcBef>
          <a:spcPct val="20000"/>
        </a:spcBef>
        <a:spcAft>
          <a:spcPct val="0"/>
        </a:spcAft>
        <a:buClr>
          <a:srgbClr val="FF0000"/>
        </a:buClr>
        <a:buSzPct val="100000"/>
        <a:buChar char="–"/>
        <a:defRPr sz="1800">
          <a:solidFill>
            <a:schemeClr val="tx2"/>
          </a:solidFill>
          <a:latin typeface="+mn-lt"/>
        </a:defRPr>
      </a:lvl5pPr>
      <a:lvl6pPr marL="2427288" indent="-157163" algn="l" defTabSz="739775" rtl="0" eaLnBrk="1" fontAlgn="base" hangingPunct="1">
        <a:spcBef>
          <a:spcPct val="20000"/>
        </a:spcBef>
        <a:spcAft>
          <a:spcPct val="0"/>
        </a:spcAft>
        <a:buClr>
          <a:srgbClr val="FF0000"/>
        </a:buClr>
        <a:buSzPct val="100000"/>
        <a:buChar char="–"/>
        <a:defRPr sz="2000">
          <a:solidFill>
            <a:srgbClr val="00233C"/>
          </a:solidFill>
          <a:latin typeface="+mn-lt"/>
        </a:defRPr>
      </a:lvl6pPr>
      <a:lvl7pPr marL="2884488" indent="-157163" algn="l" defTabSz="739775" rtl="0" eaLnBrk="1" fontAlgn="base" hangingPunct="1">
        <a:spcBef>
          <a:spcPct val="20000"/>
        </a:spcBef>
        <a:spcAft>
          <a:spcPct val="0"/>
        </a:spcAft>
        <a:buClr>
          <a:srgbClr val="FF0000"/>
        </a:buClr>
        <a:buSzPct val="100000"/>
        <a:buChar char="–"/>
        <a:defRPr sz="2000">
          <a:solidFill>
            <a:srgbClr val="00233C"/>
          </a:solidFill>
          <a:latin typeface="+mn-lt"/>
        </a:defRPr>
      </a:lvl7pPr>
      <a:lvl8pPr marL="3341688" indent="-157163" algn="l" defTabSz="739775" rtl="0" eaLnBrk="1" fontAlgn="base" hangingPunct="1">
        <a:spcBef>
          <a:spcPct val="20000"/>
        </a:spcBef>
        <a:spcAft>
          <a:spcPct val="0"/>
        </a:spcAft>
        <a:buClr>
          <a:srgbClr val="FF0000"/>
        </a:buClr>
        <a:buSzPct val="100000"/>
        <a:buChar char="–"/>
        <a:defRPr sz="2000">
          <a:solidFill>
            <a:srgbClr val="00233C"/>
          </a:solidFill>
          <a:latin typeface="+mn-lt"/>
        </a:defRPr>
      </a:lvl8pPr>
      <a:lvl9pPr marL="3798888" indent="-157163" algn="l" defTabSz="739775" rtl="0" eaLnBrk="1" fontAlgn="base" hangingPunct="1">
        <a:spcBef>
          <a:spcPct val="20000"/>
        </a:spcBef>
        <a:spcAft>
          <a:spcPct val="0"/>
        </a:spcAft>
        <a:buClr>
          <a:srgbClr val="FF0000"/>
        </a:buClr>
        <a:buSzPct val="100000"/>
        <a:buChar char="–"/>
        <a:defRPr sz="2000">
          <a:solidFill>
            <a:srgbClr val="00233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395" userDrawn="1">
          <p15:clr>
            <a:srgbClr val="F26B43"/>
          </p15:clr>
        </p15:guide>
        <p15:guide id="2" pos="551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20303" y="525348"/>
            <a:ext cx="5257964" cy="601996"/>
          </a:xfrm>
        </p:spPr>
        <p:txBody>
          <a:bodyPr/>
          <a:lstStyle/>
          <a:p>
            <a:r>
              <a:rPr lang="en-GB" dirty="0" smtClean="0"/>
              <a:t>SmartFuse250</a:t>
            </a:r>
            <a:endParaRPr lang="en-GB" dirty="0"/>
          </a:p>
        </p:txBody>
      </p:sp>
      <p:sp>
        <p:nvSpPr>
          <p:cNvPr id="3" name="Subtitle 2"/>
          <p:cNvSpPr>
            <a:spLocks noGrp="1"/>
          </p:cNvSpPr>
          <p:nvPr>
            <p:ph type="subTitle" idx="1"/>
          </p:nvPr>
        </p:nvSpPr>
        <p:spPr>
          <a:xfrm>
            <a:off x="4010162" y="1342006"/>
            <a:ext cx="4740810" cy="1107824"/>
          </a:xfrm>
        </p:spPr>
        <p:txBody>
          <a:bodyPr/>
          <a:lstStyle/>
          <a:p>
            <a:r>
              <a:rPr lang="de-DE" sz="2400" dirty="0" smtClean="0"/>
              <a:t> </a:t>
            </a:r>
            <a:r>
              <a:rPr lang="en-US" sz="2400" b="1" i="1" dirty="0"/>
              <a:t>Reduce Customer Down Times to a Maximum</a:t>
            </a:r>
          </a:p>
          <a:p>
            <a:endParaRPr lang="de-DE" sz="2400" b="1" i="1" dirty="0" smtClean="0"/>
          </a:p>
        </p:txBody>
      </p:sp>
      <p:sp>
        <p:nvSpPr>
          <p:cNvPr id="4" name="Gleichschenkliges Dreieck 3"/>
          <p:cNvSpPr/>
          <p:nvPr/>
        </p:nvSpPr>
        <p:spPr bwMode="auto">
          <a:xfrm rot="10800000">
            <a:off x="699607" y="3461219"/>
            <a:ext cx="1460585" cy="1682281"/>
          </a:xfrm>
          <a:prstGeom prst="triangle">
            <a:avLst/>
          </a:prstGeom>
          <a:blipFill>
            <a:blip r:embed="rId2" cstate="print"/>
            <a:stretch>
              <a:fillRect/>
            </a:stretch>
          </a:blipFill>
          <a:ln w="12700" cap="flat" cmpd="sng" algn="ctr">
            <a:noFill/>
            <a:prstDash val="solid"/>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smtClean="0">
              <a:ln>
                <a:noFill/>
              </a:ln>
              <a:solidFill>
                <a:schemeClr val="tx1"/>
              </a:solidFill>
              <a:effectLst/>
              <a:latin typeface="Arial" pitchFamily="34" charset="0"/>
            </a:endParaRPr>
          </a:p>
        </p:txBody>
      </p:sp>
      <p:sp>
        <p:nvSpPr>
          <p:cNvPr id="5" name="Gleichschenkliges Dreieck 4"/>
          <p:cNvSpPr/>
          <p:nvPr/>
        </p:nvSpPr>
        <p:spPr bwMode="auto">
          <a:xfrm rot="10800000">
            <a:off x="0" y="1766409"/>
            <a:ext cx="1460585" cy="1682281"/>
          </a:xfrm>
          <a:prstGeom prst="triangle">
            <a:avLst/>
          </a:prstGeom>
          <a:blipFill>
            <a:blip r:embed="rId3" cstate="print"/>
            <a:stretch>
              <a:fillRect/>
            </a:stretch>
          </a:blipFill>
          <a:ln w="12700" cap="flat" cmpd="sng" algn="ctr">
            <a:noFill/>
            <a:prstDash val="solid"/>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smtClean="0">
              <a:ln>
                <a:noFill/>
              </a:ln>
              <a:solidFill>
                <a:schemeClr val="tx1"/>
              </a:solidFill>
              <a:effectLst/>
              <a:latin typeface="Arial" pitchFamily="34" charset="0"/>
            </a:endParaRPr>
          </a:p>
        </p:txBody>
      </p:sp>
      <p:sp>
        <p:nvSpPr>
          <p:cNvPr id="6" name="Gleichschenkliges Dreieck 5"/>
          <p:cNvSpPr/>
          <p:nvPr/>
        </p:nvSpPr>
        <p:spPr bwMode="auto">
          <a:xfrm rot="10800000">
            <a:off x="1447288" y="1766408"/>
            <a:ext cx="1460585" cy="1682281"/>
          </a:xfrm>
          <a:prstGeom prst="triangle">
            <a:avLst/>
          </a:prstGeom>
          <a:blipFill>
            <a:blip r:embed="rId4" cstate="print"/>
            <a:stretch>
              <a:fillRect/>
            </a:stretch>
          </a:blipFill>
          <a:ln w="12700" cap="flat" cmpd="sng" algn="ctr">
            <a:noFill/>
            <a:prstDash val="solid"/>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smtClean="0">
              <a:ln>
                <a:noFill/>
              </a:ln>
              <a:solidFill>
                <a:schemeClr val="tx1"/>
              </a:solidFill>
              <a:effectLst/>
              <a:latin typeface="Arial" pitchFamily="34" charset="0"/>
            </a:endParaRPr>
          </a:p>
        </p:txBody>
      </p:sp>
      <p:pic>
        <p:nvPicPr>
          <p:cNvPr id="9" name="Picture 2"/>
          <p:cNvPicPr>
            <a:picLocks noChangeAspect="1" noChangeArrowheads="1"/>
          </p:cNvPicPr>
          <p:nvPr/>
        </p:nvPicPr>
        <p:blipFill>
          <a:blip r:embed="rId5" cstate="print"/>
          <a:srcRect/>
          <a:stretch>
            <a:fillRect/>
          </a:stretch>
        </p:blipFill>
        <p:spPr bwMode="auto">
          <a:xfrm>
            <a:off x="2907873" y="2507932"/>
            <a:ext cx="2510794" cy="1881515"/>
          </a:xfrm>
          <a:prstGeom prst="rect">
            <a:avLst/>
          </a:prstGeom>
          <a:noFill/>
          <a:ln w="9525">
            <a:noFill/>
            <a:miter lim="800000"/>
            <a:headEnd/>
            <a:tailEnd/>
          </a:ln>
        </p:spPr>
      </p:pic>
    </p:spTree>
    <p:extLst>
      <p:ext uri="{BB962C8B-B14F-4D97-AF65-F5344CB8AC3E}">
        <p14:creationId xmlns:p14="http://schemas.microsoft.com/office/powerpoint/2010/main" val="2892716589"/>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21267" y="177499"/>
            <a:ext cx="7679266" cy="537297"/>
          </a:xfrm>
        </p:spPr>
        <p:txBody>
          <a:bodyPr/>
          <a:lstStyle/>
          <a:p>
            <a:r>
              <a:rPr lang="en-US" dirty="0" smtClean="0"/>
              <a:t>SmartFuse250</a:t>
            </a:r>
            <a:br>
              <a:rPr lang="en-US" dirty="0" smtClean="0"/>
            </a:br>
            <a:r>
              <a:rPr lang="en-US" dirty="0" smtClean="0"/>
              <a:t>Benefit </a:t>
            </a:r>
            <a:r>
              <a:rPr lang="en-US" dirty="0" smtClean="0"/>
              <a:t>in safety</a:t>
            </a:r>
            <a:endParaRPr lang="en-US" dirty="0"/>
          </a:p>
        </p:txBody>
      </p:sp>
      <p:sp>
        <p:nvSpPr>
          <p:cNvPr id="5" name="Content Placeholder 2"/>
          <p:cNvSpPr>
            <a:spLocks noGrp="1"/>
          </p:cNvSpPr>
          <p:nvPr>
            <p:ph sz="quarter" idx="4294967295"/>
          </p:nvPr>
        </p:nvSpPr>
        <p:spPr>
          <a:xfrm>
            <a:off x="435636" y="1036174"/>
            <a:ext cx="5638800" cy="3227785"/>
          </a:xfrm>
          <a:prstGeom prst="rect">
            <a:avLst/>
          </a:prstGeom>
        </p:spPr>
        <p:txBody>
          <a:bodyPr/>
          <a:lstStyle/>
          <a:p>
            <a:pPr>
              <a:spcBef>
                <a:spcPts val="600"/>
              </a:spcBef>
              <a:spcAft>
                <a:spcPts val="600"/>
              </a:spcAft>
            </a:pPr>
            <a:r>
              <a:rPr lang="de-DE" dirty="0" err="1" smtClean="0"/>
              <a:t>Automatic</a:t>
            </a:r>
            <a:r>
              <a:rPr lang="de-DE" dirty="0"/>
              <a:t> </a:t>
            </a:r>
            <a:r>
              <a:rPr lang="de-DE" dirty="0" err="1" smtClean="0"/>
              <a:t>operation</a:t>
            </a:r>
            <a:r>
              <a:rPr lang="de-DE" dirty="0" smtClean="0"/>
              <a:t> </a:t>
            </a:r>
            <a:r>
              <a:rPr lang="de-DE" dirty="0" err="1" smtClean="0"/>
              <a:t>avoids</a:t>
            </a:r>
            <a:r>
              <a:rPr lang="de-DE" dirty="0" smtClean="0"/>
              <a:t> </a:t>
            </a:r>
            <a:r>
              <a:rPr lang="de-DE" dirty="0" err="1" smtClean="0"/>
              <a:t>conflicts</a:t>
            </a:r>
            <a:r>
              <a:rPr lang="de-DE" dirty="0" smtClean="0"/>
              <a:t> </a:t>
            </a:r>
            <a:r>
              <a:rPr lang="de-DE" dirty="0" err="1" smtClean="0"/>
              <a:t>with</a:t>
            </a:r>
            <a:r>
              <a:rPr lang="de-DE" dirty="0" smtClean="0"/>
              <a:t> </a:t>
            </a:r>
            <a:r>
              <a:rPr lang="de-DE" dirty="0" err="1" smtClean="0"/>
              <a:t>working</a:t>
            </a:r>
            <a:r>
              <a:rPr lang="de-DE" dirty="0" smtClean="0"/>
              <a:t> time </a:t>
            </a:r>
            <a:r>
              <a:rPr lang="de-DE" dirty="0" err="1" smtClean="0"/>
              <a:t>limitations</a:t>
            </a:r>
            <a:r>
              <a:rPr lang="de-DE" dirty="0" smtClean="0"/>
              <a:t> </a:t>
            </a:r>
            <a:r>
              <a:rPr lang="de-DE" dirty="0" err="1" smtClean="0"/>
              <a:t>and</a:t>
            </a:r>
            <a:r>
              <a:rPr lang="de-DE" dirty="0" smtClean="0"/>
              <a:t> </a:t>
            </a:r>
            <a:r>
              <a:rPr lang="de-DE" dirty="0" err="1" smtClean="0"/>
              <a:t>increases</a:t>
            </a:r>
            <a:r>
              <a:rPr lang="de-DE" dirty="0"/>
              <a:t> </a:t>
            </a:r>
            <a:r>
              <a:rPr lang="de-DE" dirty="0" err="1" smtClean="0"/>
              <a:t>grid</a:t>
            </a:r>
            <a:r>
              <a:rPr lang="de-DE" dirty="0" smtClean="0"/>
              <a:t> </a:t>
            </a:r>
            <a:r>
              <a:rPr lang="de-DE" dirty="0" err="1" smtClean="0"/>
              <a:t>fees</a:t>
            </a:r>
            <a:r>
              <a:rPr lang="de-DE" dirty="0" smtClean="0"/>
              <a:t> </a:t>
            </a:r>
            <a:r>
              <a:rPr lang="de-DE" dirty="0" err="1" smtClean="0"/>
              <a:t>simultaneously</a:t>
            </a:r>
            <a:endParaRPr lang="de-DE" dirty="0"/>
          </a:p>
          <a:p>
            <a:pPr>
              <a:spcBef>
                <a:spcPts val="600"/>
              </a:spcBef>
              <a:spcAft>
                <a:spcPts val="600"/>
              </a:spcAft>
            </a:pPr>
            <a:r>
              <a:rPr lang="de-DE" dirty="0" err="1" smtClean="0"/>
              <a:t>Encrypted</a:t>
            </a:r>
            <a:r>
              <a:rPr lang="de-DE" dirty="0" smtClean="0"/>
              <a:t> remote </a:t>
            </a:r>
            <a:r>
              <a:rPr lang="de-DE" dirty="0" err="1" smtClean="0"/>
              <a:t>access</a:t>
            </a:r>
            <a:r>
              <a:rPr lang="de-DE" dirty="0" smtClean="0"/>
              <a:t> via remote </a:t>
            </a:r>
            <a:r>
              <a:rPr lang="de-DE" dirty="0" err="1" smtClean="0"/>
              <a:t>contro</a:t>
            </a:r>
            <a:r>
              <a:rPr lang="de-DE" dirty="0" smtClean="0"/>
              <a:t> </a:t>
            </a:r>
            <a:r>
              <a:rPr lang="de-DE" dirty="0" err="1" smtClean="0"/>
              <a:t>unit</a:t>
            </a:r>
            <a:r>
              <a:rPr lang="de-DE" dirty="0" smtClean="0"/>
              <a:t>, </a:t>
            </a:r>
            <a:r>
              <a:rPr lang="de-DE" dirty="0" err="1" smtClean="0"/>
              <a:t>tablet</a:t>
            </a:r>
            <a:r>
              <a:rPr lang="de-DE" dirty="0" smtClean="0"/>
              <a:t> </a:t>
            </a:r>
            <a:r>
              <a:rPr lang="de-DE" dirty="0" err="1" smtClean="0"/>
              <a:t>or</a:t>
            </a:r>
            <a:r>
              <a:rPr lang="de-DE" dirty="0" smtClean="0"/>
              <a:t> </a:t>
            </a:r>
            <a:r>
              <a:rPr lang="de-DE" dirty="0" err="1" smtClean="0"/>
              <a:t>from</a:t>
            </a:r>
            <a:r>
              <a:rPr lang="de-DE" dirty="0" smtClean="0"/>
              <a:t> </a:t>
            </a:r>
            <a:r>
              <a:rPr lang="de-DE" dirty="0" err="1" smtClean="0"/>
              <a:t>control</a:t>
            </a:r>
            <a:r>
              <a:rPr lang="de-DE" dirty="0" smtClean="0"/>
              <a:t> </a:t>
            </a:r>
            <a:r>
              <a:rPr lang="de-DE" dirty="0" err="1" smtClean="0"/>
              <a:t>room</a:t>
            </a:r>
            <a:endParaRPr lang="de-DE" dirty="0"/>
          </a:p>
          <a:p>
            <a:pPr>
              <a:spcBef>
                <a:spcPts val="600"/>
              </a:spcBef>
              <a:spcAft>
                <a:spcPts val="600"/>
              </a:spcAft>
            </a:pPr>
            <a:r>
              <a:rPr lang="de-DE" dirty="0" smtClean="0"/>
              <a:t>Simple </a:t>
            </a:r>
            <a:r>
              <a:rPr lang="de-DE" dirty="0" err="1" smtClean="0"/>
              <a:t>and</a:t>
            </a:r>
            <a:r>
              <a:rPr lang="de-DE" dirty="0" smtClean="0"/>
              <a:t> </a:t>
            </a:r>
            <a:r>
              <a:rPr lang="de-DE" dirty="0" err="1" smtClean="0"/>
              <a:t>safe</a:t>
            </a:r>
            <a:r>
              <a:rPr lang="de-DE" dirty="0" smtClean="0"/>
              <a:t> – </a:t>
            </a:r>
            <a:r>
              <a:rPr lang="de-DE" dirty="0" err="1" smtClean="0"/>
              <a:t>No</a:t>
            </a:r>
            <a:r>
              <a:rPr lang="de-DE" dirty="0" smtClean="0"/>
              <a:t> </a:t>
            </a:r>
            <a:r>
              <a:rPr lang="de-DE" dirty="0" err="1" smtClean="0"/>
              <a:t>specific</a:t>
            </a:r>
            <a:r>
              <a:rPr lang="de-DE" dirty="0" smtClean="0"/>
              <a:t> </a:t>
            </a:r>
            <a:r>
              <a:rPr lang="de-DE" dirty="0" err="1" smtClean="0"/>
              <a:t>know-how</a:t>
            </a:r>
            <a:r>
              <a:rPr lang="de-DE" dirty="0" smtClean="0"/>
              <a:t> </a:t>
            </a:r>
            <a:r>
              <a:rPr lang="de-DE" dirty="0" err="1" smtClean="0"/>
              <a:t>needed</a:t>
            </a:r>
            <a:endParaRPr lang="de-DE" dirty="0" smtClean="0"/>
          </a:p>
          <a:p>
            <a:pPr>
              <a:spcBef>
                <a:spcPts val="600"/>
              </a:spcBef>
              <a:spcAft>
                <a:spcPts val="600"/>
              </a:spcAft>
            </a:pPr>
            <a:r>
              <a:rPr lang="de-DE" dirty="0" err="1" smtClean="0"/>
              <a:t>Proven</a:t>
            </a:r>
            <a:r>
              <a:rPr lang="de-DE" dirty="0" smtClean="0"/>
              <a:t> </a:t>
            </a:r>
            <a:r>
              <a:rPr lang="de-DE" dirty="0" err="1" smtClean="0"/>
              <a:t>and</a:t>
            </a:r>
            <a:r>
              <a:rPr lang="de-DE" dirty="0" smtClean="0"/>
              <a:t> intelligent </a:t>
            </a:r>
            <a:r>
              <a:rPr lang="de-DE" dirty="0" err="1" smtClean="0"/>
              <a:t>safety</a:t>
            </a:r>
            <a:r>
              <a:rPr lang="de-DE" dirty="0" smtClean="0"/>
              <a:t> </a:t>
            </a:r>
            <a:r>
              <a:rPr lang="de-DE" dirty="0" err="1" smtClean="0"/>
              <a:t>mechanisms</a:t>
            </a:r>
            <a:endParaRPr lang="de-DE" dirty="0" smtClean="0"/>
          </a:p>
        </p:txBody>
      </p:sp>
      <p:pic>
        <p:nvPicPr>
          <p:cNvPr id="6" name="Picture 2"/>
          <p:cNvPicPr>
            <a:picLocks noChangeAspect="1" noChangeArrowheads="1"/>
          </p:cNvPicPr>
          <p:nvPr/>
        </p:nvPicPr>
        <p:blipFill>
          <a:blip r:embed="rId2" cstate="print"/>
          <a:srcRect/>
          <a:stretch>
            <a:fillRect/>
          </a:stretch>
        </p:blipFill>
        <p:spPr bwMode="auto">
          <a:xfrm>
            <a:off x="6188736" y="987249"/>
            <a:ext cx="2593831" cy="1889592"/>
          </a:xfrm>
          <a:prstGeom prst="rect">
            <a:avLst/>
          </a:prstGeom>
          <a:noFill/>
          <a:ln w="9525">
            <a:noFill/>
            <a:miter lim="800000"/>
            <a:headEnd/>
            <a:tailEnd/>
          </a:ln>
        </p:spPr>
      </p:pic>
      <p:pic>
        <p:nvPicPr>
          <p:cNvPr id="7" name="Picture 3"/>
          <p:cNvPicPr>
            <a:picLocks noChangeAspect="1" noChangeArrowheads="1"/>
          </p:cNvPicPr>
          <p:nvPr/>
        </p:nvPicPr>
        <p:blipFill>
          <a:blip r:embed="rId3" cstate="print"/>
          <a:srcRect/>
          <a:stretch>
            <a:fillRect/>
          </a:stretch>
        </p:blipFill>
        <p:spPr bwMode="auto">
          <a:xfrm>
            <a:off x="6383470" y="2650067"/>
            <a:ext cx="1885526" cy="1782209"/>
          </a:xfrm>
          <a:prstGeom prst="rect">
            <a:avLst/>
          </a:prstGeom>
          <a:noFill/>
          <a:ln w="9525">
            <a:noFill/>
            <a:miter lim="800000"/>
            <a:headEnd/>
            <a:tailEnd/>
          </a:ln>
        </p:spPr>
      </p:pic>
    </p:spTree>
    <p:extLst>
      <p:ext uri="{BB962C8B-B14F-4D97-AF65-F5344CB8AC3E}">
        <p14:creationId xmlns:p14="http://schemas.microsoft.com/office/powerpoint/2010/main" val="1596331639"/>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27049" y="177499"/>
            <a:ext cx="7176639" cy="537297"/>
          </a:xfrm>
        </p:spPr>
        <p:txBody>
          <a:bodyPr/>
          <a:lstStyle/>
          <a:p>
            <a:r>
              <a:rPr lang="en-US" dirty="0" smtClean="0"/>
              <a:t>SmartFuse250</a:t>
            </a:r>
            <a:br>
              <a:rPr lang="en-US" dirty="0" smtClean="0"/>
            </a:br>
            <a:r>
              <a:rPr lang="en-US" dirty="0" smtClean="0"/>
              <a:t>Product structure / Options</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293958" y="1270001"/>
            <a:ext cx="5200910" cy="3036012"/>
          </a:xfrm>
          <a:prstGeom prst="rect">
            <a:avLst/>
          </a:prstGeom>
          <a:noFill/>
          <a:ln w="9525">
            <a:noFill/>
            <a:miter lim="800000"/>
            <a:headEnd/>
            <a:tailEnd/>
          </a:ln>
        </p:spPr>
      </p:pic>
      <p:pic>
        <p:nvPicPr>
          <p:cNvPr id="2052" name="Picture 4" descr="C:\Users\dnowak\AppData\Local\Microsoft\Windows\Temporary Internet Files\Content.Outlook\1DKF2NJB\SFC250-PM Kontaktmesseradapter.jpg"/>
          <p:cNvPicPr>
            <a:picLocks noChangeAspect="1" noChangeArrowheads="1"/>
          </p:cNvPicPr>
          <p:nvPr/>
        </p:nvPicPr>
        <p:blipFill>
          <a:blip r:embed="rId3" cstate="print"/>
          <a:srcRect/>
          <a:stretch>
            <a:fillRect/>
          </a:stretch>
        </p:blipFill>
        <p:spPr bwMode="auto">
          <a:xfrm>
            <a:off x="7524217" y="3084394"/>
            <a:ext cx="1381855" cy="919517"/>
          </a:xfrm>
          <a:prstGeom prst="rect">
            <a:avLst/>
          </a:prstGeom>
          <a:noFill/>
        </p:spPr>
      </p:pic>
      <p:sp>
        <p:nvSpPr>
          <p:cNvPr id="8" name="Textfeld 7"/>
          <p:cNvSpPr txBox="1"/>
          <p:nvPr/>
        </p:nvSpPr>
        <p:spPr>
          <a:xfrm>
            <a:off x="8142209" y="4003911"/>
            <a:ext cx="718466" cy="261610"/>
          </a:xfrm>
          <a:prstGeom prst="rect">
            <a:avLst/>
          </a:prstGeom>
          <a:noFill/>
        </p:spPr>
        <p:txBody>
          <a:bodyPr wrap="none" rtlCol="0">
            <a:spAutoFit/>
          </a:bodyPr>
          <a:lstStyle/>
          <a:p>
            <a:r>
              <a:rPr lang="de-DE" sz="1100" b="1" dirty="0" smtClean="0"/>
              <a:t>Adapter</a:t>
            </a:r>
            <a:endParaRPr lang="de-DE" sz="1100" b="1" dirty="0"/>
          </a:p>
        </p:txBody>
      </p:sp>
      <p:pic>
        <p:nvPicPr>
          <p:cNvPr id="2054" name="Picture 6" descr="Ähnliches Foto"/>
          <p:cNvPicPr>
            <a:picLocks noChangeAspect="1" noChangeArrowheads="1"/>
          </p:cNvPicPr>
          <p:nvPr/>
        </p:nvPicPr>
        <p:blipFill>
          <a:blip r:embed="rId4" cstate="print"/>
          <a:srcRect/>
          <a:stretch>
            <a:fillRect/>
          </a:stretch>
        </p:blipFill>
        <p:spPr bwMode="auto">
          <a:xfrm>
            <a:off x="5921491" y="3064242"/>
            <a:ext cx="1502893" cy="1002792"/>
          </a:xfrm>
          <a:prstGeom prst="rect">
            <a:avLst/>
          </a:prstGeom>
          <a:noFill/>
        </p:spPr>
      </p:pic>
      <p:sp>
        <p:nvSpPr>
          <p:cNvPr id="10" name="Textfeld 9"/>
          <p:cNvSpPr txBox="1"/>
          <p:nvPr/>
        </p:nvSpPr>
        <p:spPr>
          <a:xfrm>
            <a:off x="6436653" y="4019693"/>
            <a:ext cx="599844" cy="261610"/>
          </a:xfrm>
          <a:prstGeom prst="rect">
            <a:avLst/>
          </a:prstGeom>
          <a:noFill/>
        </p:spPr>
        <p:txBody>
          <a:bodyPr wrap="none" rtlCol="0">
            <a:spAutoFit/>
          </a:bodyPr>
          <a:lstStyle/>
          <a:p>
            <a:r>
              <a:rPr lang="de-DE" sz="1100" b="1" dirty="0" smtClean="0"/>
              <a:t>Tablet</a:t>
            </a:r>
            <a:endParaRPr lang="de-DE" sz="1100" b="1" dirty="0"/>
          </a:p>
        </p:txBody>
      </p:sp>
      <p:pic>
        <p:nvPicPr>
          <p:cNvPr id="2055" name="Picture 7"/>
          <p:cNvPicPr>
            <a:picLocks noChangeAspect="1" noChangeArrowheads="1"/>
          </p:cNvPicPr>
          <p:nvPr/>
        </p:nvPicPr>
        <p:blipFill>
          <a:blip r:embed="rId5" cstate="print"/>
          <a:srcRect/>
          <a:stretch>
            <a:fillRect/>
          </a:stretch>
        </p:blipFill>
        <p:spPr bwMode="auto">
          <a:xfrm>
            <a:off x="7871186" y="1171435"/>
            <a:ext cx="997329" cy="844454"/>
          </a:xfrm>
          <a:prstGeom prst="rect">
            <a:avLst/>
          </a:prstGeom>
          <a:ln>
            <a:noFill/>
          </a:ln>
          <a:effectLst>
            <a:outerShdw blurRad="292100" dist="139700" dir="2700000" algn="tl" rotWithShape="0">
              <a:srgbClr val="333333">
                <a:alpha val="65000"/>
              </a:srgbClr>
            </a:outerShdw>
          </a:effectLst>
        </p:spPr>
      </p:pic>
      <p:sp>
        <p:nvSpPr>
          <p:cNvPr id="12" name="Textfeld 11"/>
          <p:cNvSpPr txBox="1"/>
          <p:nvPr/>
        </p:nvSpPr>
        <p:spPr>
          <a:xfrm>
            <a:off x="7794660" y="1990298"/>
            <a:ext cx="1099981" cy="430887"/>
          </a:xfrm>
          <a:prstGeom prst="rect">
            <a:avLst/>
          </a:prstGeom>
          <a:noFill/>
        </p:spPr>
        <p:txBody>
          <a:bodyPr wrap="none" rtlCol="0">
            <a:spAutoFit/>
          </a:bodyPr>
          <a:lstStyle/>
          <a:p>
            <a:r>
              <a:rPr lang="de-DE" sz="1100" b="1" dirty="0" smtClean="0"/>
              <a:t>Option</a:t>
            </a:r>
          </a:p>
          <a:p>
            <a:r>
              <a:rPr lang="de-DE" sz="1100" b="1" dirty="0" smtClean="0"/>
              <a:t>Fault </a:t>
            </a:r>
            <a:r>
              <a:rPr lang="de-DE" sz="1100" b="1" dirty="0" err="1" smtClean="0"/>
              <a:t>location</a:t>
            </a:r>
            <a:endParaRPr lang="de-DE" sz="1100" b="1" dirty="0"/>
          </a:p>
        </p:txBody>
      </p:sp>
      <p:pic>
        <p:nvPicPr>
          <p:cNvPr id="13" name="Picture 2"/>
          <p:cNvPicPr>
            <a:picLocks noChangeAspect="1" noChangeArrowheads="1"/>
          </p:cNvPicPr>
          <p:nvPr/>
        </p:nvPicPr>
        <p:blipFill>
          <a:blip r:embed="rId6" cstate="print"/>
          <a:srcRect/>
          <a:stretch>
            <a:fillRect/>
          </a:stretch>
        </p:blipFill>
        <p:spPr bwMode="auto">
          <a:xfrm>
            <a:off x="5859057" y="1048883"/>
            <a:ext cx="1504338" cy="1489901"/>
          </a:xfrm>
          <a:prstGeom prst="rect">
            <a:avLst/>
          </a:prstGeom>
          <a:noFill/>
          <a:ln w="9525">
            <a:noFill/>
            <a:miter lim="800000"/>
            <a:headEnd/>
            <a:tailEnd/>
          </a:ln>
        </p:spPr>
      </p:pic>
    </p:spTree>
    <p:extLst>
      <p:ext uri="{BB962C8B-B14F-4D97-AF65-F5344CB8AC3E}">
        <p14:creationId xmlns:p14="http://schemas.microsoft.com/office/powerpoint/2010/main" val="1641557989"/>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2261616" y="1286256"/>
            <a:ext cx="5006115" cy="3606800"/>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lvl1pPr algn="l" defTabSz="739775" rtl="0" eaLnBrk="1" fontAlgn="base" hangingPunct="1">
              <a:spcBef>
                <a:spcPct val="0"/>
              </a:spcBef>
              <a:spcAft>
                <a:spcPct val="0"/>
              </a:spcAft>
              <a:defRPr sz="2800" b="1" i="0">
                <a:solidFill>
                  <a:schemeClr val="tx2"/>
                </a:solidFill>
                <a:latin typeface="Arial"/>
                <a:ea typeface="+mj-ea"/>
                <a:cs typeface="Arial"/>
              </a:defRPr>
            </a:lvl1pPr>
            <a:lvl2pPr algn="l" defTabSz="739775" rtl="0" eaLnBrk="1" fontAlgn="base" hangingPunct="1">
              <a:spcBef>
                <a:spcPct val="0"/>
              </a:spcBef>
              <a:spcAft>
                <a:spcPct val="0"/>
              </a:spcAft>
              <a:defRPr sz="2800" b="1">
                <a:solidFill>
                  <a:srgbClr val="00233C"/>
                </a:solidFill>
                <a:latin typeface="Arial" pitchFamily="34" charset="0"/>
              </a:defRPr>
            </a:lvl2pPr>
            <a:lvl3pPr algn="l" defTabSz="739775" rtl="0" eaLnBrk="1" fontAlgn="base" hangingPunct="1">
              <a:spcBef>
                <a:spcPct val="0"/>
              </a:spcBef>
              <a:spcAft>
                <a:spcPct val="0"/>
              </a:spcAft>
              <a:defRPr sz="2800" b="1">
                <a:solidFill>
                  <a:srgbClr val="00233C"/>
                </a:solidFill>
                <a:latin typeface="Arial" pitchFamily="34" charset="0"/>
              </a:defRPr>
            </a:lvl3pPr>
            <a:lvl4pPr algn="l" defTabSz="739775" rtl="0" eaLnBrk="1" fontAlgn="base" hangingPunct="1">
              <a:spcBef>
                <a:spcPct val="0"/>
              </a:spcBef>
              <a:spcAft>
                <a:spcPct val="0"/>
              </a:spcAft>
              <a:defRPr sz="2800" b="1">
                <a:solidFill>
                  <a:srgbClr val="00233C"/>
                </a:solidFill>
                <a:latin typeface="Arial" pitchFamily="34" charset="0"/>
              </a:defRPr>
            </a:lvl4pPr>
            <a:lvl5pPr algn="l" defTabSz="739775" rtl="0" eaLnBrk="1" fontAlgn="base" hangingPunct="1">
              <a:spcBef>
                <a:spcPct val="0"/>
              </a:spcBef>
              <a:spcAft>
                <a:spcPct val="0"/>
              </a:spcAft>
              <a:defRPr sz="2800" b="1">
                <a:solidFill>
                  <a:srgbClr val="00233C"/>
                </a:solidFill>
                <a:latin typeface="Arial" pitchFamily="34" charset="0"/>
              </a:defRPr>
            </a:lvl5pPr>
            <a:lvl6pPr marL="457200" algn="l" defTabSz="739775" rtl="0" eaLnBrk="1" fontAlgn="base" hangingPunct="1">
              <a:spcBef>
                <a:spcPct val="0"/>
              </a:spcBef>
              <a:spcAft>
                <a:spcPct val="0"/>
              </a:spcAft>
              <a:defRPr sz="2800" b="1">
                <a:solidFill>
                  <a:srgbClr val="00233C"/>
                </a:solidFill>
                <a:latin typeface="Arial" pitchFamily="34" charset="0"/>
              </a:defRPr>
            </a:lvl6pPr>
            <a:lvl7pPr marL="914400" algn="l" defTabSz="739775" rtl="0" eaLnBrk="1" fontAlgn="base" hangingPunct="1">
              <a:spcBef>
                <a:spcPct val="0"/>
              </a:spcBef>
              <a:spcAft>
                <a:spcPct val="0"/>
              </a:spcAft>
              <a:defRPr sz="2800" b="1">
                <a:solidFill>
                  <a:srgbClr val="00233C"/>
                </a:solidFill>
                <a:latin typeface="Arial" pitchFamily="34" charset="0"/>
              </a:defRPr>
            </a:lvl7pPr>
            <a:lvl8pPr marL="1371600" algn="l" defTabSz="739775" rtl="0" eaLnBrk="1" fontAlgn="base" hangingPunct="1">
              <a:spcBef>
                <a:spcPct val="0"/>
              </a:spcBef>
              <a:spcAft>
                <a:spcPct val="0"/>
              </a:spcAft>
              <a:defRPr sz="2800" b="1">
                <a:solidFill>
                  <a:srgbClr val="00233C"/>
                </a:solidFill>
                <a:latin typeface="Arial" pitchFamily="34" charset="0"/>
              </a:defRPr>
            </a:lvl8pPr>
            <a:lvl9pPr marL="1828800" algn="l" defTabSz="739775" rtl="0" eaLnBrk="1" fontAlgn="base" hangingPunct="1">
              <a:spcBef>
                <a:spcPct val="0"/>
              </a:spcBef>
              <a:spcAft>
                <a:spcPct val="0"/>
              </a:spcAft>
              <a:defRPr sz="2800" b="1">
                <a:solidFill>
                  <a:srgbClr val="00233C"/>
                </a:solidFill>
                <a:latin typeface="Arial" pitchFamily="34" charset="0"/>
              </a:defRPr>
            </a:lvl9pPr>
          </a:lstStyle>
          <a:p>
            <a:r>
              <a:rPr lang="en-US" sz="1000" kern="0" dirty="0" smtClean="0"/>
              <a:t>	                  </a:t>
            </a:r>
            <a:r>
              <a:rPr lang="en-US" sz="3600" kern="0" dirty="0" smtClean="0"/>
              <a:t>Questions?</a:t>
            </a:r>
            <a:r>
              <a:rPr lang="en-US" sz="1000" kern="0" dirty="0" smtClean="0"/>
              <a:t/>
            </a:r>
            <a:br>
              <a:rPr lang="en-US" sz="1000" kern="0" dirty="0" smtClean="0"/>
            </a:br>
            <a:r>
              <a:rPr lang="en-US" sz="1000" kern="0" dirty="0" smtClean="0"/>
              <a:t/>
            </a:r>
            <a:br>
              <a:rPr lang="en-US" sz="1000" kern="0" dirty="0" smtClean="0"/>
            </a:br>
            <a:r>
              <a:rPr lang="en-US" sz="1000" kern="0" dirty="0" smtClean="0"/>
              <a:t/>
            </a:r>
            <a:br>
              <a:rPr lang="en-US" sz="1000" kern="0" dirty="0" smtClean="0"/>
            </a:br>
            <a:r>
              <a:rPr lang="en-US" sz="1000" kern="0" dirty="0" smtClean="0"/>
              <a:t/>
            </a:r>
            <a:br>
              <a:rPr lang="en-US" sz="1000" kern="0" dirty="0" smtClean="0"/>
            </a:br>
            <a:r>
              <a:rPr lang="en-US" sz="1800" kern="0" dirty="0" smtClean="0"/>
              <a:t>Power on</a:t>
            </a:r>
            <a:r>
              <a:rPr lang="en-US" sz="1000" kern="0" dirty="0" smtClean="0"/>
              <a:t/>
            </a:r>
            <a:br>
              <a:rPr lang="en-US" sz="1000" kern="0" dirty="0" smtClean="0"/>
            </a:br>
            <a:r>
              <a:rPr lang="en-US" sz="1000" kern="0" dirty="0" smtClean="0"/>
              <a:t>At Megger, we understand that keeping the power on is essential for the success of your business. That is why we are dedicated to creating, designing and manufacturing safe, reliable, easy-to-use portable test equipment backed by world-leading support and expertise.</a:t>
            </a:r>
            <a:br>
              <a:rPr lang="en-US" sz="1000" kern="0" dirty="0" smtClean="0"/>
            </a:br>
            <a:r>
              <a:rPr lang="en-GB" sz="1000" kern="0" dirty="0" smtClean="0"/>
              <a:t/>
            </a:r>
            <a:br>
              <a:rPr lang="en-GB" sz="1000" kern="0" dirty="0" smtClean="0"/>
            </a:br>
            <a:r>
              <a:rPr lang="en-US" sz="1000" kern="0" dirty="0" smtClean="0"/>
              <a:t>We can assist your acceptance, commissioning and maintenance testing for predictive, diagnostic or routine purposes. By working closely with electrical utilities, standards bodies and technical institutions, we contribute to the dependability and advancement of the electrical supply industry.</a:t>
            </a:r>
            <a:endParaRPr lang="en-GB" sz="1000" b="0" kern="0" dirty="0"/>
          </a:p>
        </p:txBody>
      </p:sp>
    </p:spTree>
    <p:extLst>
      <p:ext uri="{BB962C8B-B14F-4D97-AF65-F5344CB8AC3E}">
        <p14:creationId xmlns:p14="http://schemas.microsoft.com/office/powerpoint/2010/main" val="294289545"/>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SmartFuse250</a:t>
            </a:r>
            <a:endParaRPr lang="de-DE"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234835" y="1143000"/>
            <a:ext cx="2368509" cy="3182997"/>
          </a:xfrm>
          <a:prstGeom prst="rect">
            <a:avLst/>
          </a:prstGeom>
          <a:noFill/>
          <a:ln w="9525">
            <a:noFill/>
            <a:miter lim="800000"/>
            <a:headEnd/>
            <a:tailEnd/>
          </a:ln>
        </p:spPr>
      </p:pic>
      <p:sp>
        <p:nvSpPr>
          <p:cNvPr id="5" name="Content Placeholder 2"/>
          <p:cNvSpPr txBox="1">
            <a:spLocks/>
          </p:cNvSpPr>
          <p:nvPr/>
        </p:nvSpPr>
        <p:spPr bwMode="auto">
          <a:xfrm>
            <a:off x="3186751" y="932217"/>
            <a:ext cx="5575111" cy="3227785"/>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p>
            <a:pPr marL="315913" lvl="0" indent="-315913" algn="l" defTabSz="739775" eaLnBrk="1" hangingPunct="1">
              <a:spcBef>
                <a:spcPct val="20000"/>
              </a:spcBef>
              <a:spcAft>
                <a:spcPts val="600"/>
              </a:spcAft>
              <a:buClr>
                <a:srgbClr val="FF0000"/>
              </a:buClr>
              <a:buSzPct val="100000"/>
              <a:buFont typeface="Wingdings" pitchFamily="2" charset="2"/>
              <a:buChar char="n"/>
            </a:pPr>
            <a:r>
              <a:rPr lang="en-US" sz="1800" kern="0" dirty="0">
                <a:solidFill>
                  <a:schemeClr val="tx2"/>
                </a:solidFill>
              </a:rPr>
              <a:t>Replaces conventional fuses up to 250A load current </a:t>
            </a:r>
          </a:p>
          <a:p>
            <a:pPr marL="315913" lvl="0" indent="-315913" algn="l" defTabSz="739775" eaLnBrk="1" hangingPunct="1">
              <a:spcBef>
                <a:spcPct val="20000"/>
              </a:spcBef>
              <a:spcAft>
                <a:spcPts val="600"/>
              </a:spcAft>
              <a:buClr>
                <a:srgbClr val="FF0000"/>
              </a:buClr>
              <a:buSzPct val="100000"/>
              <a:buFont typeface="Wingdings" pitchFamily="2" charset="2"/>
              <a:buChar char="n"/>
            </a:pPr>
            <a:r>
              <a:rPr lang="en-US" sz="1800" b="1" kern="0" dirty="0">
                <a:solidFill>
                  <a:schemeClr val="tx2"/>
                </a:solidFill>
              </a:rPr>
              <a:t>Online monitoring </a:t>
            </a:r>
            <a:r>
              <a:rPr lang="en-US" sz="1800" kern="0" dirty="0">
                <a:solidFill>
                  <a:schemeClr val="tx2"/>
                </a:solidFill>
              </a:rPr>
              <a:t>of current and voltage</a:t>
            </a:r>
          </a:p>
          <a:p>
            <a:pPr marL="315913" lvl="0" indent="-315913" algn="l" defTabSz="739775" eaLnBrk="1" hangingPunct="1">
              <a:spcBef>
                <a:spcPct val="20000"/>
              </a:spcBef>
              <a:spcAft>
                <a:spcPts val="600"/>
              </a:spcAft>
              <a:buClr>
                <a:srgbClr val="FF0000"/>
              </a:buClr>
              <a:buSzPct val="100000"/>
              <a:buFont typeface="Wingdings" pitchFamily="2" charset="2"/>
              <a:buChar char="n"/>
            </a:pPr>
            <a:r>
              <a:rPr lang="en-US" sz="1800" b="1" kern="0" dirty="0">
                <a:solidFill>
                  <a:schemeClr val="tx2"/>
                </a:solidFill>
              </a:rPr>
              <a:t>Automatic</a:t>
            </a:r>
            <a:r>
              <a:rPr lang="en-US" sz="1800" kern="0" dirty="0">
                <a:solidFill>
                  <a:schemeClr val="tx2"/>
                </a:solidFill>
              </a:rPr>
              <a:t> breaking and </a:t>
            </a:r>
            <a:r>
              <a:rPr lang="en-US" sz="1800" b="1" kern="0" dirty="0">
                <a:solidFill>
                  <a:schemeClr val="tx2"/>
                </a:solidFill>
              </a:rPr>
              <a:t>re-closing</a:t>
            </a:r>
          </a:p>
          <a:p>
            <a:pPr marL="315913" lvl="0" indent="-315913" algn="l" defTabSz="739775" eaLnBrk="1" hangingPunct="1">
              <a:spcBef>
                <a:spcPct val="20000"/>
              </a:spcBef>
              <a:spcAft>
                <a:spcPts val="600"/>
              </a:spcAft>
              <a:buClr>
                <a:srgbClr val="FF0000"/>
              </a:buClr>
              <a:buSzPct val="100000"/>
              <a:buFont typeface="Wingdings" pitchFamily="2" charset="2"/>
              <a:buChar char="n"/>
            </a:pPr>
            <a:r>
              <a:rPr lang="en-US" sz="1800" b="1" kern="0" dirty="0">
                <a:solidFill>
                  <a:schemeClr val="tx2"/>
                </a:solidFill>
              </a:rPr>
              <a:t>Warnings via SMS/</a:t>
            </a:r>
            <a:r>
              <a:rPr lang="en-US" sz="1800" b="1" kern="0" dirty="0" err="1">
                <a:solidFill>
                  <a:schemeClr val="tx2"/>
                </a:solidFill>
              </a:rPr>
              <a:t>eMail</a:t>
            </a:r>
            <a:r>
              <a:rPr lang="en-US" sz="1800" b="1" kern="0" dirty="0">
                <a:solidFill>
                  <a:schemeClr val="tx2"/>
                </a:solidFill>
              </a:rPr>
              <a:t> </a:t>
            </a:r>
            <a:r>
              <a:rPr lang="en-US" sz="1800" kern="0" dirty="0">
                <a:solidFill>
                  <a:schemeClr val="tx2"/>
                </a:solidFill>
              </a:rPr>
              <a:t>on various events</a:t>
            </a:r>
          </a:p>
          <a:p>
            <a:pPr marL="315913" lvl="0" indent="-315913" algn="l" defTabSz="739775" eaLnBrk="1" hangingPunct="1">
              <a:spcBef>
                <a:spcPct val="20000"/>
              </a:spcBef>
              <a:spcAft>
                <a:spcPts val="600"/>
              </a:spcAft>
              <a:buClr>
                <a:srgbClr val="FF0000"/>
              </a:buClr>
              <a:buSzPct val="100000"/>
              <a:buFont typeface="Wingdings" pitchFamily="2" charset="2"/>
              <a:buChar char="n"/>
            </a:pPr>
            <a:r>
              <a:rPr lang="en-US" sz="1800" kern="0" dirty="0">
                <a:solidFill>
                  <a:schemeClr val="tx2"/>
                </a:solidFill>
              </a:rPr>
              <a:t>Integrated cable </a:t>
            </a:r>
            <a:r>
              <a:rPr lang="en-US" sz="1800" b="1" kern="0" dirty="0">
                <a:solidFill>
                  <a:schemeClr val="tx2"/>
                </a:solidFill>
              </a:rPr>
              <a:t>fault location intelligence</a:t>
            </a:r>
          </a:p>
          <a:p>
            <a:pPr marL="315913" lvl="0" indent="-315913" algn="l" defTabSz="739775" eaLnBrk="1" hangingPunct="1">
              <a:spcBef>
                <a:spcPct val="20000"/>
              </a:spcBef>
              <a:spcAft>
                <a:spcPts val="600"/>
              </a:spcAft>
              <a:buClr>
                <a:srgbClr val="FF0000"/>
              </a:buClr>
              <a:buSzPct val="100000"/>
              <a:buFont typeface="Wingdings" pitchFamily="2" charset="2"/>
              <a:buChar char="n"/>
            </a:pPr>
            <a:r>
              <a:rPr lang="en-US" sz="1800" b="1" kern="0" dirty="0">
                <a:solidFill>
                  <a:schemeClr val="tx2"/>
                </a:solidFill>
              </a:rPr>
              <a:t>Modular 3-phase </a:t>
            </a:r>
            <a:r>
              <a:rPr lang="en-US" sz="1800" kern="0" dirty="0">
                <a:solidFill>
                  <a:schemeClr val="tx2"/>
                </a:solidFill>
              </a:rPr>
              <a:t>system </a:t>
            </a:r>
          </a:p>
          <a:p>
            <a:pPr marL="315913" lvl="0" indent="-315913" algn="l" defTabSz="739775" eaLnBrk="1" hangingPunct="1">
              <a:spcBef>
                <a:spcPct val="20000"/>
              </a:spcBef>
              <a:spcAft>
                <a:spcPts val="600"/>
              </a:spcAft>
              <a:buClr>
                <a:srgbClr val="FF0000"/>
              </a:buClr>
              <a:buSzPct val="100000"/>
              <a:buFont typeface="Wingdings" pitchFamily="2" charset="2"/>
              <a:buChar char="n"/>
            </a:pPr>
            <a:r>
              <a:rPr lang="en-US" sz="1800" b="1" kern="0" dirty="0">
                <a:solidFill>
                  <a:schemeClr val="tx2"/>
                </a:solidFill>
              </a:rPr>
              <a:t>Compact installation </a:t>
            </a:r>
            <a:r>
              <a:rPr lang="en-US" sz="1800" kern="0" dirty="0">
                <a:solidFill>
                  <a:schemeClr val="tx2"/>
                </a:solidFill>
              </a:rPr>
              <a:t>in closed cabinet </a:t>
            </a:r>
          </a:p>
          <a:p>
            <a:pPr marL="315913" lvl="0" indent="-315913" algn="l" defTabSz="739775" eaLnBrk="1" hangingPunct="1">
              <a:spcBef>
                <a:spcPct val="20000"/>
              </a:spcBef>
              <a:spcAft>
                <a:spcPts val="600"/>
              </a:spcAft>
              <a:buClr>
                <a:srgbClr val="FF0000"/>
              </a:buClr>
              <a:buSzPct val="100000"/>
              <a:buFont typeface="Wingdings" pitchFamily="2" charset="2"/>
              <a:buChar char="n"/>
            </a:pPr>
            <a:r>
              <a:rPr lang="en-US" sz="1800" b="1" kern="0" dirty="0">
                <a:solidFill>
                  <a:schemeClr val="tx2"/>
                </a:solidFill>
              </a:rPr>
              <a:t>Safe remote operation </a:t>
            </a:r>
            <a:r>
              <a:rPr lang="en-US" sz="1800" kern="0" dirty="0">
                <a:solidFill>
                  <a:schemeClr val="tx2"/>
                </a:solidFill>
              </a:rPr>
              <a:t>onsite and from control room</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27049" y="177499"/>
            <a:ext cx="6717044" cy="537297"/>
          </a:xfrm>
        </p:spPr>
        <p:txBody>
          <a:bodyPr/>
          <a:lstStyle/>
          <a:p>
            <a:r>
              <a:rPr lang="en-US" dirty="0" smtClean="0"/>
              <a:t/>
            </a:r>
            <a:br>
              <a:rPr lang="en-US" dirty="0" smtClean="0"/>
            </a:br>
            <a:r>
              <a:rPr lang="en-US" dirty="0" smtClean="0"/>
              <a:t>Where </a:t>
            </a:r>
            <a:r>
              <a:rPr lang="en-US" dirty="0"/>
              <a:t>can SmartFuse250 </a:t>
            </a:r>
            <a:r>
              <a:rPr lang="en-US" dirty="0" smtClean="0"/>
              <a:t>help to </a:t>
            </a:r>
            <a:r>
              <a:rPr lang="en-US" dirty="0" smtClean="0"/>
              <a:t>minimize downtimes?</a:t>
            </a:r>
            <a:endParaRPr lang="en-US" dirty="0"/>
          </a:p>
        </p:txBody>
      </p:sp>
      <p:sp>
        <p:nvSpPr>
          <p:cNvPr id="5" name="Content Placeholder 2"/>
          <p:cNvSpPr>
            <a:spLocks noGrp="1"/>
          </p:cNvSpPr>
          <p:nvPr>
            <p:ph sz="quarter" idx="4294967295"/>
          </p:nvPr>
        </p:nvSpPr>
        <p:spPr>
          <a:xfrm>
            <a:off x="382138" y="979986"/>
            <a:ext cx="8495732" cy="3227785"/>
          </a:xfrm>
          <a:prstGeom prst="rect">
            <a:avLst/>
          </a:prstGeom>
        </p:spPr>
        <p:txBody>
          <a:bodyPr/>
          <a:lstStyle/>
          <a:p>
            <a:pPr>
              <a:spcAft>
                <a:spcPts val="600"/>
              </a:spcAft>
            </a:pPr>
            <a:r>
              <a:rPr lang="en-US" sz="1800" b="1" dirty="0" smtClean="0"/>
              <a:t>Customers</a:t>
            </a:r>
            <a:r>
              <a:rPr lang="en-US" sz="1800" dirty="0" smtClean="0"/>
              <a:t> are not available and </a:t>
            </a:r>
            <a:r>
              <a:rPr lang="en-US" sz="1800" b="1" dirty="0" smtClean="0"/>
              <a:t>cannot be disconnected </a:t>
            </a:r>
            <a:r>
              <a:rPr lang="en-US" sz="1800" dirty="0" smtClean="0"/>
              <a:t>from the faulty cable. Therefore I am not allowed to apply HV surge methods</a:t>
            </a:r>
          </a:p>
          <a:p>
            <a:pPr>
              <a:spcAft>
                <a:spcPts val="600"/>
              </a:spcAft>
            </a:pPr>
            <a:r>
              <a:rPr lang="en-US" sz="1800" b="1" dirty="0" smtClean="0"/>
              <a:t>Intermittent faults </a:t>
            </a:r>
            <a:r>
              <a:rPr lang="en-US" sz="1800" dirty="0" smtClean="0"/>
              <a:t>significantly increase downtimes. At the same time I am not able to locate the fault.</a:t>
            </a:r>
          </a:p>
          <a:p>
            <a:pPr>
              <a:spcAft>
                <a:spcPts val="600"/>
              </a:spcAft>
            </a:pPr>
            <a:r>
              <a:rPr lang="en-US" sz="1800" dirty="0" smtClean="0"/>
              <a:t>My organization will </a:t>
            </a:r>
            <a:r>
              <a:rPr lang="en-US" sz="1800" b="1" dirty="0" smtClean="0"/>
              <a:t>benefit</a:t>
            </a:r>
            <a:r>
              <a:rPr lang="en-US" sz="1800" dirty="0" smtClean="0"/>
              <a:t> or safe </a:t>
            </a:r>
            <a:r>
              <a:rPr lang="en-US" sz="1800" b="1" dirty="0" smtClean="0"/>
              <a:t>penalties</a:t>
            </a:r>
            <a:r>
              <a:rPr lang="en-US" sz="1800" dirty="0" smtClean="0"/>
              <a:t> if able to reduce downtimes</a:t>
            </a:r>
          </a:p>
          <a:p>
            <a:pPr>
              <a:spcAft>
                <a:spcPts val="600"/>
              </a:spcAft>
            </a:pPr>
            <a:r>
              <a:rPr lang="en-US" sz="1800" dirty="0" smtClean="0"/>
              <a:t>Automatic and remotely operated systems will </a:t>
            </a:r>
            <a:r>
              <a:rPr lang="en-US" sz="1800" b="1" dirty="0" smtClean="0"/>
              <a:t>prevent violation of working time regulations</a:t>
            </a:r>
            <a:r>
              <a:rPr lang="en-US" sz="1800" dirty="0" smtClean="0"/>
              <a:t> of my team</a:t>
            </a:r>
          </a:p>
          <a:p>
            <a:pPr>
              <a:spcAft>
                <a:spcPts val="600"/>
              </a:spcAft>
            </a:pPr>
            <a:r>
              <a:rPr lang="en-US" sz="1800" dirty="0" smtClean="0"/>
              <a:t>I am looking for a simple method to have </a:t>
            </a:r>
            <a:r>
              <a:rPr lang="en-US" sz="1800" b="1" dirty="0" smtClean="0"/>
              <a:t>online insight </a:t>
            </a:r>
            <a:r>
              <a:rPr lang="en-US" sz="1800" dirty="0" smtClean="0"/>
              <a:t>in my grid incl. full remote access without impact on safety of my assets</a:t>
            </a:r>
          </a:p>
          <a:p>
            <a:pPr>
              <a:spcAft>
                <a:spcPts val="600"/>
              </a:spcAft>
            </a:pPr>
            <a:r>
              <a:rPr lang="en-US" sz="1800" dirty="0" smtClean="0"/>
              <a:t>My interdisciplinary team with reduced know-how in cable fault location is looking </a:t>
            </a:r>
            <a:r>
              <a:rPr lang="en-US" sz="1800" b="1" dirty="0" smtClean="0"/>
              <a:t>for simpler and safer instruments</a:t>
            </a:r>
            <a:endParaRPr lang="en-US" sz="1800" dirty="0" smtClean="0"/>
          </a:p>
        </p:txBody>
      </p:sp>
    </p:spTree>
    <p:extLst>
      <p:ext uri="{BB962C8B-B14F-4D97-AF65-F5344CB8AC3E}">
        <p14:creationId xmlns:p14="http://schemas.microsoft.com/office/powerpoint/2010/main" val="2024469551"/>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22272" y="196421"/>
            <a:ext cx="6238775" cy="482203"/>
          </a:xfrm>
        </p:spPr>
        <p:txBody>
          <a:bodyPr/>
          <a:lstStyle/>
          <a:p>
            <a:r>
              <a:rPr lang="de-DE" dirty="0" smtClean="0"/>
              <a:t>SmartFuse250</a:t>
            </a:r>
            <a:r>
              <a:rPr lang="de-DE" dirty="0" smtClean="0"/>
              <a:t/>
            </a:r>
            <a:br>
              <a:rPr lang="de-DE" dirty="0" smtClean="0"/>
            </a:br>
            <a:r>
              <a:rPr lang="de-DE" dirty="0" smtClean="0"/>
              <a:t>System </a:t>
            </a:r>
            <a:r>
              <a:rPr lang="de-DE" dirty="0" err="1" smtClean="0"/>
              <a:t>description</a:t>
            </a:r>
            <a:endParaRPr lang="de-DE" dirty="0"/>
          </a:p>
        </p:txBody>
      </p:sp>
      <p:sp>
        <p:nvSpPr>
          <p:cNvPr id="28" name="Content Placeholder 2"/>
          <p:cNvSpPr txBox="1">
            <a:spLocks/>
          </p:cNvSpPr>
          <p:nvPr/>
        </p:nvSpPr>
        <p:spPr bwMode="auto">
          <a:xfrm>
            <a:off x="3936999" y="1052477"/>
            <a:ext cx="4418273" cy="3227785"/>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lvl1pPr marL="315913" indent="-315913" algn="l" defTabSz="739775" rtl="0" eaLnBrk="1" fontAlgn="base" hangingPunct="1">
              <a:spcBef>
                <a:spcPct val="20000"/>
              </a:spcBef>
              <a:spcAft>
                <a:spcPct val="0"/>
              </a:spcAft>
              <a:buClr>
                <a:srgbClr val="FF0000"/>
              </a:buClr>
              <a:buSzPct val="100000"/>
              <a:buFont typeface="Wingdings" pitchFamily="2" charset="2"/>
              <a:buChar char="n"/>
              <a:defRPr sz="2000">
                <a:solidFill>
                  <a:schemeClr val="tx2"/>
                </a:solidFill>
                <a:latin typeface="+mn-lt"/>
                <a:ea typeface="+mn-ea"/>
                <a:cs typeface="+mn-cs"/>
              </a:defRPr>
            </a:lvl1pPr>
            <a:lvl2pPr marL="795338" indent="-246063" algn="l" defTabSz="739775" rtl="0" eaLnBrk="1" fontAlgn="base" hangingPunct="1">
              <a:spcBef>
                <a:spcPct val="20000"/>
              </a:spcBef>
              <a:spcAft>
                <a:spcPct val="0"/>
              </a:spcAft>
              <a:buClr>
                <a:srgbClr val="FF0000"/>
              </a:buClr>
              <a:buSzPct val="100000"/>
              <a:buChar char="•"/>
              <a:defRPr sz="1800">
                <a:solidFill>
                  <a:schemeClr val="tx2"/>
                </a:solidFill>
                <a:latin typeface="+mn-lt"/>
              </a:defRPr>
            </a:lvl2pPr>
            <a:lvl3pPr marL="1187450" indent="-165100" algn="l" defTabSz="739775" rtl="0" eaLnBrk="1" fontAlgn="base" hangingPunct="1">
              <a:spcBef>
                <a:spcPct val="20000"/>
              </a:spcBef>
              <a:spcAft>
                <a:spcPct val="0"/>
              </a:spcAft>
              <a:buClr>
                <a:srgbClr val="FF0000"/>
              </a:buClr>
              <a:buSzPct val="100000"/>
              <a:buChar char="–"/>
              <a:defRPr sz="1800">
                <a:solidFill>
                  <a:schemeClr val="tx2"/>
                </a:solidFill>
                <a:latin typeface="+mn-lt"/>
              </a:defRPr>
            </a:lvl3pPr>
            <a:lvl4pPr marL="1501775" indent="-157163" algn="l" defTabSz="739775" rtl="0" eaLnBrk="1" fontAlgn="base" hangingPunct="1">
              <a:spcBef>
                <a:spcPct val="20000"/>
              </a:spcBef>
              <a:spcAft>
                <a:spcPct val="0"/>
              </a:spcAft>
              <a:buClr>
                <a:srgbClr val="FF0000"/>
              </a:buClr>
              <a:buSzPct val="100000"/>
              <a:buChar char="–"/>
              <a:defRPr sz="1800">
                <a:solidFill>
                  <a:schemeClr val="tx2"/>
                </a:solidFill>
                <a:latin typeface="+mn-lt"/>
              </a:defRPr>
            </a:lvl4pPr>
            <a:lvl5pPr marL="1970088" indent="-157163" algn="l" defTabSz="739775" rtl="0" eaLnBrk="1" fontAlgn="base" hangingPunct="1">
              <a:spcBef>
                <a:spcPct val="20000"/>
              </a:spcBef>
              <a:spcAft>
                <a:spcPct val="0"/>
              </a:spcAft>
              <a:buClr>
                <a:srgbClr val="FF0000"/>
              </a:buClr>
              <a:buSzPct val="100000"/>
              <a:buChar char="–"/>
              <a:defRPr sz="1800">
                <a:solidFill>
                  <a:schemeClr val="tx2"/>
                </a:solidFill>
                <a:latin typeface="+mn-lt"/>
              </a:defRPr>
            </a:lvl5pPr>
            <a:lvl6pPr marL="2427288" indent="-157163" algn="l" defTabSz="739775" rtl="0" eaLnBrk="1" fontAlgn="base" hangingPunct="1">
              <a:spcBef>
                <a:spcPct val="20000"/>
              </a:spcBef>
              <a:spcAft>
                <a:spcPct val="0"/>
              </a:spcAft>
              <a:buClr>
                <a:srgbClr val="FF0000"/>
              </a:buClr>
              <a:buSzPct val="100000"/>
              <a:buChar char="–"/>
              <a:defRPr sz="2000">
                <a:solidFill>
                  <a:srgbClr val="00233C"/>
                </a:solidFill>
                <a:latin typeface="+mn-lt"/>
              </a:defRPr>
            </a:lvl6pPr>
            <a:lvl7pPr marL="2884488" indent="-157163" algn="l" defTabSz="739775" rtl="0" eaLnBrk="1" fontAlgn="base" hangingPunct="1">
              <a:spcBef>
                <a:spcPct val="20000"/>
              </a:spcBef>
              <a:spcAft>
                <a:spcPct val="0"/>
              </a:spcAft>
              <a:buClr>
                <a:srgbClr val="FF0000"/>
              </a:buClr>
              <a:buSzPct val="100000"/>
              <a:buChar char="–"/>
              <a:defRPr sz="2000">
                <a:solidFill>
                  <a:srgbClr val="00233C"/>
                </a:solidFill>
                <a:latin typeface="+mn-lt"/>
              </a:defRPr>
            </a:lvl7pPr>
            <a:lvl8pPr marL="3341688" indent="-157163" algn="l" defTabSz="739775" rtl="0" eaLnBrk="1" fontAlgn="base" hangingPunct="1">
              <a:spcBef>
                <a:spcPct val="20000"/>
              </a:spcBef>
              <a:spcAft>
                <a:spcPct val="0"/>
              </a:spcAft>
              <a:buClr>
                <a:srgbClr val="FF0000"/>
              </a:buClr>
              <a:buSzPct val="100000"/>
              <a:buChar char="–"/>
              <a:defRPr sz="2000">
                <a:solidFill>
                  <a:srgbClr val="00233C"/>
                </a:solidFill>
                <a:latin typeface="+mn-lt"/>
              </a:defRPr>
            </a:lvl8pPr>
            <a:lvl9pPr marL="3798888" indent="-157163" algn="l" defTabSz="739775" rtl="0" eaLnBrk="1" fontAlgn="base" hangingPunct="1">
              <a:spcBef>
                <a:spcPct val="20000"/>
              </a:spcBef>
              <a:spcAft>
                <a:spcPct val="0"/>
              </a:spcAft>
              <a:buClr>
                <a:srgbClr val="FF0000"/>
              </a:buClr>
              <a:buSzPct val="100000"/>
              <a:buChar char="–"/>
              <a:defRPr sz="2000">
                <a:solidFill>
                  <a:srgbClr val="00233C"/>
                </a:solidFill>
                <a:latin typeface="+mn-lt"/>
              </a:defRPr>
            </a:lvl9pPr>
          </a:lstStyle>
          <a:p>
            <a:pPr>
              <a:spcBef>
                <a:spcPts val="600"/>
              </a:spcBef>
              <a:spcAft>
                <a:spcPts val="600"/>
              </a:spcAft>
              <a:buFont typeface="Wingdings" panose="05000000000000000000" pitchFamily="2" charset="2"/>
              <a:buChar char="Ø"/>
            </a:pPr>
            <a:r>
              <a:rPr lang="en-US" u="sng" kern="0" dirty="0" smtClean="0"/>
              <a:t>Power Module:</a:t>
            </a:r>
            <a:r>
              <a:rPr lang="en-US" kern="0" dirty="0" smtClean="0"/>
              <a:t/>
            </a:r>
            <a:br>
              <a:rPr lang="en-US" kern="0" dirty="0" smtClean="0"/>
            </a:br>
            <a:r>
              <a:rPr lang="en-US" kern="0" dirty="0" smtClean="0"/>
              <a:t>Switch, sensors, tripping logic</a:t>
            </a:r>
          </a:p>
          <a:p>
            <a:pPr>
              <a:spcBef>
                <a:spcPts val="600"/>
              </a:spcBef>
              <a:spcAft>
                <a:spcPts val="600"/>
              </a:spcAft>
              <a:buFont typeface="Wingdings" panose="05000000000000000000" pitchFamily="2" charset="2"/>
              <a:buChar char="Ø"/>
            </a:pPr>
            <a:endParaRPr lang="en-US" u="sng" kern="0" dirty="0" smtClean="0"/>
          </a:p>
          <a:p>
            <a:pPr>
              <a:spcBef>
                <a:spcPts val="600"/>
              </a:spcBef>
              <a:spcAft>
                <a:spcPts val="600"/>
              </a:spcAft>
              <a:buFont typeface="Wingdings" panose="05000000000000000000" pitchFamily="2" charset="2"/>
              <a:buChar char="Ø"/>
            </a:pPr>
            <a:endParaRPr lang="en-US" u="sng" kern="0" dirty="0" smtClean="0"/>
          </a:p>
          <a:p>
            <a:pPr>
              <a:spcBef>
                <a:spcPts val="600"/>
              </a:spcBef>
              <a:spcAft>
                <a:spcPts val="600"/>
              </a:spcAft>
              <a:buFont typeface="Wingdings" panose="05000000000000000000" pitchFamily="2" charset="2"/>
              <a:buChar char="Ø"/>
            </a:pPr>
            <a:r>
              <a:rPr lang="en-US" u="sng" kern="0" dirty="0" smtClean="0"/>
              <a:t>Adapter</a:t>
            </a:r>
            <a:r>
              <a:rPr lang="en-US" kern="0" dirty="0" smtClean="0"/>
              <a:t>:</a:t>
            </a:r>
            <a:br>
              <a:rPr lang="en-US" kern="0" dirty="0" smtClean="0"/>
            </a:br>
            <a:r>
              <a:rPr lang="en-US" kern="0" dirty="0" smtClean="0"/>
              <a:t>Interface for extension to multi-phase operation, power supply</a:t>
            </a:r>
          </a:p>
          <a:p>
            <a:pPr>
              <a:spcBef>
                <a:spcPts val="600"/>
              </a:spcBef>
              <a:spcAft>
                <a:spcPts val="600"/>
              </a:spcAft>
              <a:buFont typeface="Wingdings" panose="05000000000000000000" pitchFamily="2" charset="2"/>
              <a:buChar char="Ø"/>
            </a:pPr>
            <a:r>
              <a:rPr lang="en-US" u="sng" kern="0" dirty="0" smtClean="0"/>
              <a:t>Supply Module:</a:t>
            </a:r>
            <a:r>
              <a:rPr lang="en-US" kern="0" dirty="0" smtClean="0"/>
              <a:t/>
            </a:r>
            <a:br>
              <a:rPr lang="en-US" kern="0" dirty="0" smtClean="0"/>
            </a:br>
            <a:r>
              <a:rPr lang="en-US" kern="0" dirty="0" smtClean="0"/>
              <a:t>Settings, Communication interfaces</a:t>
            </a:r>
          </a:p>
        </p:txBody>
      </p:sp>
      <p:pic>
        <p:nvPicPr>
          <p:cNvPr id="6" name="Picture 2"/>
          <p:cNvPicPr>
            <a:picLocks noGrp="1" noChangeAspect="1" noChangeArrowheads="1"/>
          </p:cNvPicPr>
          <p:nvPr>
            <p:ph idx="1"/>
          </p:nvPr>
        </p:nvPicPr>
        <p:blipFill>
          <a:blip r:embed="rId3" cstate="print"/>
          <a:srcRect/>
          <a:stretch>
            <a:fillRect/>
          </a:stretch>
        </p:blipFill>
        <p:spPr bwMode="auto">
          <a:xfrm>
            <a:off x="119040" y="185298"/>
            <a:ext cx="3538560" cy="4755407"/>
          </a:xfrm>
          <a:prstGeom prst="rect">
            <a:avLst/>
          </a:prstGeom>
          <a:noFill/>
          <a:ln w="9525">
            <a:noFill/>
            <a:miter lim="800000"/>
            <a:headEnd/>
            <a:tailEnd/>
          </a:ln>
        </p:spPr>
      </p:pic>
    </p:spTree>
    <p:extLst>
      <p:ext uri="{BB962C8B-B14F-4D97-AF65-F5344CB8AC3E}">
        <p14:creationId xmlns:p14="http://schemas.microsoft.com/office/powerpoint/2010/main" val="1440179158"/>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7508" y="304381"/>
            <a:ext cx="2099798" cy="12196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Titel 1"/>
          <p:cNvSpPr>
            <a:spLocks noGrp="1"/>
          </p:cNvSpPr>
          <p:nvPr>
            <p:ph type="title"/>
          </p:nvPr>
        </p:nvSpPr>
        <p:spPr/>
        <p:txBody>
          <a:bodyPr/>
          <a:lstStyle/>
          <a:p>
            <a:r>
              <a:rPr lang="de-DE" dirty="0" smtClean="0"/>
              <a:t>SmartFuse250 </a:t>
            </a:r>
            <a:r>
              <a:rPr lang="de-DE" dirty="0" err="1" smtClean="0"/>
              <a:t>manages</a:t>
            </a:r>
            <a:r>
              <a:rPr lang="de-DE" dirty="0" smtClean="0"/>
              <a:t/>
            </a:r>
            <a:br>
              <a:rPr lang="de-DE" dirty="0" smtClean="0"/>
            </a:br>
            <a:r>
              <a:rPr lang="de-DE" dirty="0" err="1" smtClean="0"/>
              <a:t>o</a:t>
            </a:r>
            <a:r>
              <a:rPr lang="de-DE" dirty="0" err="1" smtClean="0"/>
              <a:t>verload</a:t>
            </a:r>
            <a:r>
              <a:rPr lang="de-DE" dirty="0" smtClean="0"/>
              <a:t> </a:t>
            </a:r>
            <a:r>
              <a:rPr lang="de-DE" dirty="0" err="1" smtClean="0"/>
              <a:t>situations</a:t>
            </a:r>
            <a:endParaRPr lang="de-DE" dirty="0"/>
          </a:p>
        </p:txBody>
      </p:sp>
      <p:sp>
        <p:nvSpPr>
          <p:cNvPr id="3" name="Inhaltsplatzhalter 2"/>
          <p:cNvSpPr>
            <a:spLocks noGrp="1"/>
          </p:cNvSpPr>
          <p:nvPr>
            <p:ph idx="1"/>
          </p:nvPr>
        </p:nvSpPr>
        <p:spPr>
          <a:xfrm>
            <a:off x="3971801" y="1199705"/>
            <a:ext cx="4594926" cy="3227785"/>
          </a:xfrm>
        </p:spPr>
        <p:txBody>
          <a:bodyPr/>
          <a:lstStyle/>
          <a:p>
            <a:pPr marL="360000">
              <a:spcBef>
                <a:spcPts val="1200"/>
              </a:spcBef>
              <a:spcAft>
                <a:spcPts val="1200"/>
              </a:spcAft>
            </a:pPr>
            <a:r>
              <a:rPr lang="en-US" dirty="0"/>
              <a:t>Early warning of impending grid overload</a:t>
            </a:r>
            <a:r>
              <a:rPr lang="de-DE" dirty="0" smtClean="0"/>
              <a:t> (SMS, </a:t>
            </a:r>
            <a:r>
              <a:rPr lang="de-DE" dirty="0" err="1" smtClean="0"/>
              <a:t>eMail</a:t>
            </a:r>
            <a:r>
              <a:rPr lang="de-DE" dirty="0" smtClean="0"/>
              <a:t>)</a:t>
            </a:r>
          </a:p>
          <a:p>
            <a:pPr marL="360000">
              <a:spcBef>
                <a:spcPts val="1200"/>
              </a:spcBef>
              <a:spcAft>
                <a:spcPts val="1200"/>
              </a:spcAft>
            </a:pPr>
            <a:r>
              <a:rPr lang="de-DE" dirty="0" smtClean="0"/>
              <a:t>Monitoring </a:t>
            </a:r>
            <a:r>
              <a:rPr lang="de-DE" dirty="0" err="1" smtClean="0"/>
              <a:t>and</a:t>
            </a:r>
            <a:r>
              <a:rPr lang="de-DE" dirty="0" smtClean="0"/>
              <a:t> </a:t>
            </a:r>
            <a:r>
              <a:rPr lang="de-DE" dirty="0" err="1" smtClean="0"/>
              <a:t>data</a:t>
            </a:r>
            <a:r>
              <a:rPr lang="de-DE" dirty="0" smtClean="0"/>
              <a:t> </a:t>
            </a:r>
            <a:r>
              <a:rPr lang="de-DE" dirty="0" err="1" smtClean="0"/>
              <a:t>logging</a:t>
            </a:r>
            <a:endParaRPr lang="de-DE" dirty="0" smtClean="0"/>
          </a:p>
          <a:p>
            <a:pPr marL="360000">
              <a:spcBef>
                <a:spcPts val="1200"/>
              </a:spcBef>
              <a:spcAft>
                <a:spcPts val="1200"/>
              </a:spcAft>
            </a:pPr>
            <a:r>
              <a:rPr lang="de-DE" dirty="0" smtClean="0"/>
              <a:t>Limits </a:t>
            </a:r>
            <a:r>
              <a:rPr lang="de-DE" dirty="0" err="1" smtClean="0"/>
              <a:t>can</a:t>
            </a:r>
            <a:r>
              <a:rPr lang="de-DE" dirty="0" smtClean="0"/>
              <a:t> </a:t>
            </a:r>
            <a:r>
              <a:rPr lang="de-DE" dirty="0" err="1" smtClean="0"/>
              <a:t>be</a:t>
            </a:r>
            <a:r>
              <a:rPr lang="de-DE" dirty="0" smtClean="0"/>
              <a:t> </a:t>
            </a:r>
            <a:r>
              <a:rPr lang="de-DE" dirty="0" err="1" smtClean="0"/>
              <a:t>adjusted</a:t>
            </a:r>
            <a:r>
              <a:rPr lang="de-DE" dirty="0" smtClean="0"/>
              <a:t> in </a:t>
            </a:r>
            <a:r>
              <a:rPr lang="de-DE" dirty="0" err="1" smtClean="0"/>
              <a:t>operation</a:t>
            </a:r>
            <a:r>
              <a:rPr lang="de-DE" dirty="0" smtClean="0"/>
              <a:t> (also </a:t>
            </a:r>
            <a:r>
              <a:rPr lang="de-DE" dirty="0" err="1" smtClean="0"/>
              <a:t>through</a:t>
            </a:r>
            <a:r>
              <a:rPr lang="de-DE" dirty="0" smtClean="0"/>
              <a:t> remote </a:t>
            </a:r>
            <a:r>
              <a:rPr lang="de-DE" dirty="0" err="1" smtClean="0"/>
              <a:t>control</a:t>
            </a:r>
            <a:r>
              <a:rPr lang="de-DE" dirty="0" smtClean="0"/>
              <a:t>)</a:t>
            </a:r>
          </a:p>
          <a:p>
            <a:pPr marL="360000">
              <a:spcBef>
                <a:spcPts val="1200"/>
              </a:spcBef>
              <a:spcAft>
                <a:spcPts val="1200"/>
              </a:spcAft>
            </a:pPr>
            <a:r>
              <a:rPr lang="de-DE" dirty="0" err="1" smtClean="0"/>
              <a:t>Indication</a:t>
            </a:r>
            <a:r>
              <a:rPr lang="de-DE" dirty="0" smtClean="0"/>
              <a:t> </a:t>
            </a:r>
            <a:r>
              <a:rPr lang="de-DE" dirty="0" err="1" smtClean="0"/>
              <a:t>of</a:t>
            </a:r>
            <a:r>
              <a:rPr lang="de-DE" dirty="0" smtClean="0"/>
              <a:t> </a:t>
            </a:r>
            <a:r>
              <a:rPr lang="de-DE" dirty="0" err="1" smtClean="0"/>
              <a:t>current</a:t>
            </a:r>
            <a:r>
              <a:rPr lang="de-DE" dirty="0" smtClean="0"/>
              <a:t> </a:t>
            </a:r>
            <a:r>
              <a:rPr lang="de-DE" dirty="0" err="1" smtClean="0"/>
              <a:t>direction</a:t>
            </a:r>
            <a:r>
              <a:rPr lang="de-DE" dirty="0" smtClean="0"/>
              <a:t> </a:t>
            </a:r>
            <a:r>
              <a:rPr lang="de-DE" dirty="0" err="1" smtClean="0"/>
              <a:t>supports</a:t>
            </a:r>
            <a:r>
              <a:rPr lang="de-DE" dirty="0" smtClean="0"/>
              <a:t> </a:t>
            </a:r>
            <a:r>
              <a:rPr lang="de-DE" dirty="0" err="1" smtClean="0"/>
              <a:t>failure</a:t>
            </a:r>
            <a:r>
              <a:rPr lang="de-DE" dirty="0" smtClean="0"/>
              <a:t> </a:t>
            </a:r>
            <a:r>
              <a:rPr lang="de-DE" dirty="0" err="1" smtClean="0"/>
              <a:t>analysis</a:t>
            </a:r>
            <a:endParaRPr lang="de-DE" dirty="0" smtClean="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100" y="2753548"/>
            <a:ext cx="3355710" cy="20391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7" descr="C:\Users\dnowak\AppData\Local\Microsoft\Windows\INetCache\IE\69CRZJBF\Antu_sms_protocol.sv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78299" y="1397794"/>
            <a:ext cx="622300" cy="6223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100" y="215900"/>
            <a:ext cx="1230008" cy="203120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9716461"/>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3400" y="1044734"/>
            <a:ext cx="5373795" cy="3784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Inhaltsplatzhalter 3"/>
          <p:cNvSpPr>
            <a:spLocks noGrp="1"/>
          </p:cNvSpPr>
          <p:nvPr>
            <p:ph sz="quarter" idx="4294967295"/>
          </p:nvPr>
        </p:nvSpPr>
        <p:spPr>
          <a:xfrm>
            <a:off x="736979" y="969076"/>
            <a:ext cx="4546221" cy="2612868"/>
          </a:xfrm>
          <a:prstGeom prst="rect">
            <a:avLst/>
          </a:prstGeom>
        </p:spPr>
        <p:txBody>
          <a:bodyPr/>
          <a:lstStyle/>
          <a:p>
            <a:pPr>
              <a:spcAft>
                <a:spcPts val="600"/>
              </a:spcAft>
            </a:pPr>
            <a:r>
              <a:rPr lang="de-DE" sz="1800" b="1" dirty="0" smtClean="0"/>
              <a:t>Easy fault </a:t>
            </a:r>
            <a:r>
              <a:rPr lang="de-DE" sz="1800" b="1" dirty="0" err="1" smtClean="0"/>
              <a:t>location</a:t>
            </a:r>
            <a:r>
              <a:rPr lang="de-DE" sz="1800" b="1" dirty="0" smtClean="0"/>
              <a:t> </a:t>
            </a:r>
            <a:r>
              <a:rPr lang="de-DE" sz="1800" dirty="0" err="1" smtClean="0"/>
              <a:t>based</a:t>
            </a:r>
            <a:r>
              <a:rPr lang="de-DE" sz="1800" dirty="0" smtClean="0"/>
              <a:t> on intelligent </a:t>
            </a:r>
            <a:r>
              <a:rPr lang="de-DE" sz="1800" dirty="0" err="1" smtClean="0"/>
              <a:t>algorithm</a:t>
            </a:r>
            <a:r>
              <a:rPr lang="de-DE" sz="1800" dirty="0" err="1"/>
              <a:t>s</a:t>
            </a:r>
            <a:endParaRPr lang="de-DE" sz="1800" dirty="0" smtClean="0"/>
          </a:p>
          <a:p>
            <a:pPr>
              <a:spcAft>
                <a:spcPts val="600"/>
              </a:spcAft>
            </a:pPr>
            <a:r>
              <a:rPr lang="de-DE" sz="1800" dirty="0" err="1" smtClean="0"/>
              <a:t>Pulsed</a:t>
            </a:r>
            <a:r>
              <a:rPr lang="de-DE" sz="1800" dirty="0" smtClean="0"/>
              <a:t> </a:t>
            </a:r>
            <a:r>
              <a:rPr lang="de-DE" sz="1800" dirty="0" err="1" smtClean="0"/>
              <a:t>switching</a:t>
            </a:r>
            <a:r>
              <a:rPr lang="de-DE" sz="1800" dirty="0" smtClean="0"/>
              <a:t> </a:t>
            </a:r>
            <a:r>
              <a:rPr lang="de-DE" sz="1800" dirty="0" err="1" smtClean="0"/>
              <a:t>allows</a:t>
            </a:r>
            <a:r>
              <a:rPr lang="de-DE" sz="1800" dirty="0" smtClean="0"/>
              <a:t> </a:t>
            </a:r>
            <a:r>
              <a:rPr lang="de-DE" sz="1800" b="1" dirty="0" err="1" smtClean="0"/>
              <a:t>pin-pointing</a:t>
            </a:r>
            <a:r>
              <a:rPr lang="de-DE" sz="1800" dirty="0" smtClean="0"/>
              <a:t> </a:t>
            </a:r>
            <a:r>
              <a:rPr lang="de-DE" sz="1800" dirty="0" err="1" smtClean="0"/>
              <a:t>of</a:t>
            </a:r>
            <a:r>
              <a:rPr lang="de-DE" sz="1800" dirty="0" smtClean="0"/>
              <a:t> </a:t>
            </a:r>
            <a:r>
              <a:rPr lang="de-DE" sz="1800" dirty="0" err="1" smtClean="0"/>
              <a:t>faults</a:t>
            </a:r>
            <a:endParaRPr lang="de-DE" sz="1800" dirty="0" smtClean="0"/>
          </a:p>
          <a:p>
            <a:pPr lvl="1">
              <a:spcAft>
                <a:spcPts val="600"/>
              </a:spcAft>
            </a:pPr>
            <a:r>
              <a:rPr lang="de-DE" sz="1600" dirty="0" err="1" smtClean="0"/>
              <a:t>Acoustic</a:t>
            </a:r>
            <a:r>
              <a:rPr lang="de-DE" sz="1600" dirty="0" smtClean="0"/>
              <a:t> </a:t>
            </a:r>
            <a:r>
              <a:rPr lang="de-DE" sz="1600" dirty="0" err="1" smtClean="0"/>
              <a:t>surge</a:t>
            </a:r>
            <a:r>
              <a:rPr lang="de-DE" sz="1600" dirty="0" smtClean="0"/>
              <a:t> </a:t>
            </a:r>
            <a:r>
              <a:rPr lang="de-DE" sz="1600" dirty="0" err="1" smtClean="0"/>
              <a:t>wave</a:t>
            </a:r>
            <a:r>
              <a:rPr lang="de-DE" sz="1600" dirty="0" smtClean="0"/>
              <a:t> </a:t>
            </a:r>
            <a:r>
              <a:rPr lang="de-DE" sz="1600" dirty="0" err="1" smtClean="0"/>
              <a:t>receiver</a:t>
            </a:r>
            <a:endParaRPr lang="de-DE" sz="1600" dirty="0" smtClean="0"/>
          </a:p>
          <a:p>
            <a:pPr lvl="1">
              <a:spcAft>
                <a:spcPts val="600"/>
              </a:spcAft>
            </a:pPr>
            <a:r>
              <a:rPr lang="de-DE" sz="1600" dirty="0" err="1" smtClean="0"/>
              <a:t>Sensing</a:t>
            </a:r>
            <a:r>
              <a:rPr lang="de-DE" sz="1600" dirty="0" smtClean="0"/>
              <a:t> </a:t>
            </a:r>
            <a:r>
              <a:rPr lang="de-DE" sz="1600" dirty="0" err="1" smtClean="0"/>
              <a:t>combustion</a:t>
            </a:r>
            <a:r>
              <a:rPr lang="de-DE" sz="1600" dirty="0" smtClean="0"/>
              <a:t> </a:t>
            </a:r>
            <a:r>
              <a:rPr lang="de-DE" sz="1600" dirty="0" err="1" smtClean="0"/>
              <a:t>gases</a:t>
            </a:r>
            <a:endParaRPr lang="de-DE" sz="1600" dirty="0" smtClean="0"/>
          </a:p>
          <a:p>
            <a:pPr>
              <a:spcAft>
                <a:spcPts val="600"/>
              </a:spcAft>
            </a:pPr>
            <a:r>
              <a:rPr lang="de-DE" sz="1800" b="1" dirty="0" smtClean="0"/>
              <a:t>Fault </a:t>
            </a:r>
            <a:r>
              <a:rPr lang="de-DE" sz="1800" b="1" dirty="0" err="1" smtClean="0"/>
              <a:t>location</a:t>
            </a:r>
            <a:r>
              <a:rPr lang="de-DE" sz="1800" b="1" dirty="0" smtClean="0"/>
              <a:t> </a:t>
            </a:r>
            <a:r>
              <a:rPr lang="de-DE" sz="1800" b="1" dirty="0" err="1" smtClean="0"/>
              <a:t>with</a:t>
            </a:r>
            <a:r>
              <a:rPr lang="de-DE" sz="1800" b="1" dirty="0" smtClean="0"/>
              <a:t> </a:t>
            </a:r>
            <a:r>
              <a:rPr lang="de-DE" sz="1800" b="1" dirty="0" err="1" smtClean="0"/>
              <a:t>consumers</a:t>
            </a:r>
            <a:r>
              <a:rPr lang="de-DE" sz="1800" b="1" dirty="0" smtClean="0"/>
              <a:t> </a:t>
            </a:r>
            <a:r>
              <a:rPr lang="de-DE" sz="1800" b="1" dirty="0" err="1" smtClean="0"/>
              <a:t>being</a:t>
            </a:r>
            <a:r>
              <a:rPr lang="de-DE" sz="1800" b="1" dirty="0" smtClean="0"/>
              <a:t> </a:t>
            </a:r>
            <a:r>
              <a:rPr lang="de-DE" sz="1800" b="1" dirty="0" err="1" smtClean="0"/>
              <a:t>connected</a:t>
            </a:r>
            <a:r>
              <a:rPr lang="de-DE" sz="1800" b="1" dirty="0" smtClean="0"/>
              <a:t>.</a:t>
            </a:r>
            <a:br>
              <a:rPr lang="de-DE" sz="1800" b="1" dirty="0" smtClean="0"/>
            </a:br>
            <a:r>
              <a:rPr lang="de-DE" sz="1800" dirty="0" smtClean="0"/>
              <a:t>Zero-</a:t>
            </a:r>
            <a:r>
              <a:rPr lang="de-DE" sz="1800" dirty="0" err="1" smtClean="0"/>
              <a:t>crossing</a:t>
            </a:r>
            <a:r>
              <a:rPr lang="de-DE" sz="1800" dirty="0" smtClean="0"/>
              <a:t> </a:t>
            </a:r>
            <a:r>
              <a:rPr lang="de-DE" sz="1800" dirty="0" err="1" smtClean="0"/>
              <a:t>operation</a:t>
            </a:r>
            <a:r>
              <a:rPr lang="de-DE" sz="1800" dirty="0" smtClean="0"/>
              <a:t> </a:t>
            </a:r>
            <a:r>
              <a:rPr lang="de-DE" sz="1800" dirty="0" err="1" smtClean="0"/>
              <a:t>of</a:t>
            </a:r>
            <a:r>
              <a:rPr lang="de-DE" sz="1800" dirty="0" smtClean="0"/>
              <a:t> </a:t>
            </a:r>
            <a:r>
              <a:rPr lang="de-DE" sz="1800" dirty="0" err="1" smtClean="0"/>
              <a:t>thyristor</a:t>
            </a:r>
            <a:endParaRPr lang="de-DE" sz="1800" dirty="0" smtClean="0"/>
          </a:p>
          <a:p>
            <a:pPr>
              <a:spcAft>
                <a:spcPts val="600"/>
              </a:spcAft>
            </a:pPr>
            <a:r>
              <a:rPr lang="de-DE" sz="1800" dirty="0" err="1" smtClean="0"/>
              <a:t>Locate</a:t>
            </a:r>
            <a:r>
              <a:rPr lang="de-DE" sz="1800" dirty="0" smtClean="0"/>
              <a:t> also </a:t>
            </a:r>
            <a:r>
              <a:rPr lang="de-DE" sz="1800" dirty="0" err="1" smtClean="0"/>
              <a:t>phase</a:t>
            </a:r>
            <a:r>
              <a:rPr lang="de-DE" sz="1800" dirty="0" smtClean="0"/>
              <a:t>-phase fault </a:t>
            </a:r>
            <a:r>
              <a:rPr lang="de-DE" sz="1800" dirty="0" err="1" smtClean="0"/>
              <a:t>with</a:t>
            </a:r>
            <a:r>
              <a:rPr lang="de-DE" sz="1800" dirty="0" smtClean="0"/>
              <a:t> 3-phase </a:t>
            </a:r>
            <a:r>
              <a:rPr lang="de-DE" sz="1800" dirty="0" err="1" smtClean="0"/>
              <a:t>system</a:t>
            </a:r>
            <a:endParaRPr lang="de-DE" sz="1800" dirty="0" smtClean="0"/>
          </a:p>
        </p:txBody>
      </p:sp>
      <p:pic>
        <p:nvPicPr>
          <p:cNvPr id="9" name="Picture 4"/>
          <p:cNvPicPr>
            <a:picLocks noChangeAspect="1" noChangeArrowheads="1"/>
          </p:cNvPicPr>
          <p:nvPr/>
        </p:nvPicPr>
        <p:blipFill>
          <a:blip r:embed="rId3" cstate="print"/>
          <a:srcRect/>
          <a:stretch>
            <a:fillRect/>
          </a:stretch>
        </p:blipFill>
        <p:spPr bwMode="auto">
          <a:xfrm>
            <a:off x="7531618" y="2787025"/>
            <a:ext cx="3224764" cy="2042449"/>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SmartFuse250 </a:t>
            </a:r>
            <a:r>
              <a:rPr lang="de-DE" dirty="0" err="1" smtClean="0"/>
              <a:t>manages</a:t>
            </a:r>
            <a:r>
              <a:rPr lang="de-DE" dirty="0" smtClean="0"/>
              <a:t/>
            </a:r>
            <a:br>
              <a:rPr lang="de-DE" dirty="0" smtClean="0"/>
            </a:br>
            <a:r>
              <a:rPr lang="de-DE" dirty="0" err="1" smtClean="0"/>
              <a:t>cable</a:t>
            </a:r>
            <a:r>
              <a:rPr lang="de-DE" dirty="0" smtClean="0"/>
              <a:t> </a:t>
            </a:r>
            <a:r>
              <a:rPr lang="de-DE" dirty="0" err="1" smtClean="0"/>
              <a:t>faults</a:t>
            </a:r>
            <a:endParaRPr lang="de-DE" dirty="0"/>
          </a:p>
        </p:txBody>
      </p:sp>
    </p:spTree>
    <p:extLst>
      <p:ext uri="{BB962C8B-B14F-4D97-AF65-F5344CB8AC3E}">
        <p14:creationId xmlns:p14="http://schemas.microsoft.com/office/powerpoint/2010/main" val="1119370739"/>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22272" y="196421"/>
            <a:ext cx="6238775" cy="482203"/>
          </a:xfrm>
        </p:spPr>
        <p:txBody>
          <a:bodyPr/>
          <a:lstStyle/>
          <a:p>
            <a:r>
              <a:rPr lang="de-DE" dirty="0" smtClean="0"/>
              <a:t>SmartFuse250 </a:t>
            </a:r>
            <a:r>
              <a:rPr lang="de-DE" dirty="0" smtClean="0"/>
              <a:t>- Interfaces</a:t>
            </a:r>
            <a:endParaRPr lang="de-DE" dirty="0"/>
          </a:p>
        </p:txBody>
      </p:sp>
      <p:pic>
        <p:nvPicPr>
          <p:cNvPr id="4" name="Picture 3"/>
          <p:cNvPicPr>
            <a:picLocks noChangeAspect="1" noChangeArrowheads="1"/>
          </p:cNvPicPr>
          <p:nvPr/>
        </p:nvPicPr>
        <p:blipFill>
          <a:blip r:embed="rId2" cstate="print"/>
          <a:srcRect/>
          <a:stretch>
            <a:fillRect/>
          </a:stretch>
        </p:blipFill>
        <p:spPr bwMode="auto">
          <a:xfrm>
            <a:off x="3239255" y="1958285"/>
            <a:ext cx="1463304" cy="1702822"/>
          </a:xfrm>
          <a:prstGeom prst="ellipse">
            <a:avLst/>
          </a:prstGeom>
          <a:ln>
            <a:noFill/>
          </a:ln>
          <a:effectLst>
            <a:softEdge rad="112500"/>
          </a:effectLst>
        </p:spPr>
      </p:pic>
      <p:sp>
        <p:nvSpPr>
          <p:cNvPr id="5" name="Rechteck 4"/>
          <p:cNvSpPr/>
          <p:nvPr/>
        </p:nvSpPr>
        <p:spPr>
          <a:xfrm>
            <a:off x="1236368" y="2226094"/>
            <a:ext cx="3078479" cy="307777"/>
          </a:xfrm>
          <a:prstGeom prst="rect">
            <a:avLst/>
          </a:prstGeom>
        </p:spPr>
        <p:txBody>
          <a:bodyPr wrap="square">
            <a:spAutoFit/>
          </a:bodyPr>
          <a:lstStyle>
            <a:defPPr>
              <a:defRPr lang="en-GB"/>
            </a:defPPr>
            <a:lvl1pPr algn="ctr" rtl="0" eaLnBrk="0" fontAlgn="base" hangingPunct="0">
              <a:spcBef>
                <a:spcPct val="0"/>
              </a:spcBef>
              <a:spcAft>
                <a:spcPct val="0"/>
              </a:spcAft>
              <a:defRPr sz="2400" kern="1200">
                <a:solidFill>
                  <a:schemeClr val="tx1"/>
                </a:solidFill>
                <a:latin typeface="Arial" charset="0"/>
                <a:ea typeface="+mn-ea"/>
                <a:cs typeface="+mn-cs"/>
              </a:defRPr>
            </a:lvl1pPr>
            <a:lvl2pPr marL="457200" algn="ctr" rtl="0" eaLnBrk="0" fontAlgn="base" hangingPunct="0">
              <a:spcBef>
                <a:spcPct val="0"/>
              </a:spcBef>
              <a:spcAft>
                <a:spcPct val="0"/>
              </a:spcAft>
              <a:defRPr sz="2400" kern="1200">
                <a:solidFill>
                  <a:schemeClr val="tx1"/>
                </a:solidFill>
                <a:latin typeface="Arial" charset="0"/>
                <a:ea typeface="+mn-ea"/>
                <a:cs typeface="+mn-cs"/>
              </a:defRPr>
            </a:lvl2pPr>
            <a:lvl3pPr marL="914400" algn="ctr" rtl="0" eaLnBrk="0" fontAlgn="base" hangingPunct="0">
              <a:spcBef>
                <a:spcPct val="0"/>
              </a:spcBef>
              <a:spcAft>
                <a:spcPct val="0"/>
              </a:spcAft>
              <a:defRPr sz="2400" kern="1200">
                <a:solidFill>
                  <a:schemeClr val="tx1"/>
                </a:solidFill>
                <a:latin typeface="Arial" charset="0"/>
                <a:ea typeface="+mn-ea"/>
                <a:cs typeface="+mn-cs"/>
              </a:defRPr>
            </a:lvl3pPr>
            <a:lvl4pPr marL="1371600" algn="ctr" rtl="0" eaLnBrk="0" fontAlgn="base" hangingPunct="0">
              <a:spcBef>
                <a:spcPct val="0"/>
              </a:spcBef>
              <a:spcAft>
                <a:spcPct val="0"/>
              </a:spcAft>
              <a:defRPr sz="2400" kern="1200">
                <a:solidFill>
                  <a:schemeClr val="tx1"/>
                </a:solidFill>
                <a:latin typeface="Arial" charset="0"/>
                <a:ea typeface="+mn-ea"/>
                <a:cs typeface="+mn-cs"/>
              </a:defRPr>
            </a:lvl4pPr>
            <a:lvl5pPr marL="1828800" algn="ctr"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l">
              <a:spcAft>
                <a:spcPts val="600"/>
              </a:spcAft>
            </a:pPr>
            <a:r>
              <a:rPr lang="de-DE" sz="1400" b="1" cap="all" dirty="0" smtClean="0">
                <a:latin typeface="+mj-lt"/>
              </a:rPr>
              <a:t>Remote </a:t>
            </a:r>
            <a:r>
              <a:rPr lang="de-DE" sz="1400" b="1" cap="all" dirty="0" err="1" smtClean="0">
                <a:latin typeface="+mj-lt"/>
              </a:rPr>
              <a:t>control</a:t>
            </a:r>
            <a:endParaRPr lang="de-DE" sz="1400" cap="all" dirty="0" smtClean="0">
              <a:latin typeface="+mj-lt"/>
            </a:endParaRPr>
          </a:p>
        </p:txBody>
      </p:sp>
      <p:sp>
        <p:nvSpPr>
          <p:cNvPr id="6" name="Rechteck 5"/>
          <p:cNvSpPr/>
          <p:nvPr/>
        </p:nvSpPr>
        <p:spPr>
          <a:xfrm>
            <a:off x="186267" y="4239592"/>
            <a:ext cx="2589340" cy="584775"/>
          </a:xfrm>
          <a:prstGeom prst="rect">
            <a:avLst/>
          </a:prstGeom>
        </p:spPr>
        <p:txBody>
          <a:bodyPr wrap="square">
            <a:spAutoFit/>
          </a:bodyPr>
          <a:lstStyle>
            <a:defPPr>
              <a:defRPr lang="en-GB"/>
            </a:defPPr>
            <a:lvl1pPr algn="ctr" rtl="0" eaLnBrk="0" fontAlgn="base" hangingPunct="0">
              <a:spcBef>
                <a:spcPct val="0"/>
              </a:spcBef>
              <a:spcAft>
                <a:spcPct val="0"/>
              </a:spcAft>
              <a:defRPr sz="2400" kern="1200">
                <a:solidFill>
                  <a:schemeClr val="tx1"/>
                </a:solidFill>
                <a:latin typeface="Arial" charset="0"/>
                <a:ea typeface="+mn-ea"/>
                <a:cs typeface="+mn-cs"/>
              </a:defRPr>
            </a:lvl1pPr>
            <a:lvl2pPr marL="457200" algn="ctr" rtl="0" eaLnBrk="0" fontAlgn="base" hangingPunct="0">
              <a:spcBef>
                <a:spcPct val="0"/>
              </a:spcBef>
              <a:spcAft>
                <a:spcPct val="0"/>
              </a:spcAft>
              <a:defRPr sz="2400" kern="1200">
                <a:solidFill>
                  <a:schemeClr val="tx1"/>
                </a:solidFill>
                <a:latin typeface="Arial" charset="0"/>
                <a:ea typeface="+mn-ea"/>
                <a:cs typeface="+mn-cs"/>
              </a:defRPr>
            </a:lvl2pPr>
            <a:lvl3pPr marL="914400" algn="ctr" rtl="0" eaLnBrk="0" fontAlgn="base" hangingPunct="0">
              <a:spcBef>
                <a:spcPct val="0"/>
              </a:spcBef>
              <a:spcAft>
                <a:spcPct val="0"/>
              </a:spcAft>
              <a:defRPr sz="2400" kern="1200">
                <a:solidFill>
                  <a:schemeClr val="tx1"/>
                </a:solidFill>
                <a:latin typeface="Arial" charset="0"/>
                <a:ea typeface="+mn-ea"/>
                <a:cs typeface="+mn-cs"/>
              </a:defRPr>
            </a:lvl3pPr>
            <a:lvl4pPr marL="1371600" algn="ctr" rtl="0" eaLnBrk="0" fontAlgn="base" hangingPunct="0">
              <a:spcBef>
                <a:spcPct val="0"/>
              </a:spcBef>
              <a:spcAft>
                <a:spcPct val="0"/>
              </a:spcAft>
              <a:defRPr sz="2400" kern="1200">
                <a:solidFill>
                  <a:schemeClr val="tx1"/>
                </a:solidFill>
                <a:latin typeface="Arial" charset="0"/>
                <a:ea typeface="+mn-ea"/>
                <a:cs typeface="+mn-cs"/>
              </a:defRPr>
            </a:lvl4pPr>
            <a:lvl5pPr marL="1828800" algn="ctr"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l">
              <a:spcAft>
                <a:spcPts val="600"/>
              </a:spcAft>
            </a:pPr>
            <a:r>
              <a:rPr lang="de-DE" sz="1600" b="1" cap="all" dirty="0" smtClean="0">
                <a:latin typeface="+mj-lt"/>
              </a:rPr>
              <a:t>Tablet / Smartphone (Wifi)</a:t>
            </a:r>
          </a:p>
        </p:txBody>
      </p:sp>
      <p:sp>
        <p:nvSpPr>
          <p:cNvPr id="8" name="Abgerundetes Rechteck 7"/>
          <p:cNvSpPr/>
          <p:nvPr/>
        </p:nvSpPr>
        <p:spPr bwMode="auto">
          <a:xfrm>
            <a:off x="1671028" y="943719"/>
            <a:ext cx="693420" cy="1264920"/>
          </a:xfrm>
          <a:prstGeom prst="roundRect">
            <a:avLst/>
          </a:prstGeom>
          <a:blipFill>
            <a:blip r:embed="rId3" cstate="print"/>
            <a:stretch>
              <a:fillRect/>
            </a:stretch>
          </a:blipFill>
          <a:ln w="12700" cap="flat" cmpd="sng" algn="ctr">
            <a:solidFill>
              <a:schemeClr val="tx1"/>
            </a:solidFill>
            <a:prstDash val="solid"/>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defPPr>
              <a:defRPr lang="en-GB"/>
            </a:defPPr>
            <a:lvl1pPr algn="ctr" rtl="0" eaLnBrk="0" fontAlgn="base" hangingPunct="0">
              <a:spcBef>
                <a:spcPct val="0"/>
              </a:spcBef>
              <a:spcAft>
                <a:spcPct val="0"/>
              </a:spcAft>
              <a:defRPr sz="2400" kern="1200">
                <a:solidFill>
                  <a:schemeClr val="tx1"/>
                </a:solidFill>
                <a:latin typeface="Arial" charset="0"/>
                <a:ea typeface="+mn-ea"/>
                <a:cs typeface="+mn-cs"/>
              </a:defRPr>
            </a:lvl1pPr>
            <a:lvl2pPr marL="457200" algn="ctr" rtl="0" eaLnBrk="0" fontAlgn="base" hangingPunct="0">
              <a:spcBef>
                <a:spcPct val="0"/>
              </a:spcBef>
              <a:spcAft>
                <a:spcPct val="0"/>
              </a:spcAft>
              <a:defRPr sz="2400" kern="1200">
                <a:solidFill>
                  <a:schemeClr val="tx1"/>
                </a:solidFill>
                <a:latin typeface="Arial" charset="0"/>
                <a:ea typeface="+mn-ea"/>
                <a:cs typeface="+mn-cs"/>
              </a:defRPr>
            </a:lvl2pPr>
            <a:lvl3pPr marL="914400" algn="ctr" rtl="0" eaLnBrk="0" fontAlgn="base" hangingPunct="0">
              <a:spcBef>
                <a:spcPct val="0"/>
              </a:spcBef>
              <a:spcAft>
                <a:spcPct val="0"/>
              </a:spcAft>
              <a:defRPr sz="2400" kern="1200">
                <a:solidFill>
                  <a:schemeClr val="tx1"/>
                </a:solidFill>
                <a:latin typeface="Arial" charset="0"/>
                <a:ea typeface="+mn-ea"/>
                <a:cs typeface="+mn-cs"/>
              </a:defRPr>
            </a:lvl3pPr>
            <a:lvl4pPr marL="1371600" algn="ctr" rtl="0" eaLnBrk="0" fontAlgn="base" hangingPunct="0">
              <a:spcBef>
                <a:spcPct val="0"/>
              </a:spcBef>
              <a:spcAft>
                <a:spcPct val="0"/>
              </a:spcAft>
              <a:defRPr sz="2400" kern="1200">
                <a:solidFill>
                  <a:schemeClr val="tx1"/>
                </a:solidFill>
                <a:latin typeface="Arial" charset="0"/>
                <a:ea typeface="+mn-ea"/>
                <a:cs typeface="+mn-cs"/>
              </a:defRPr>
            </a:lvl4pPr>
            <a:lvl5pPr marL="1828800" algn="ctr"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pitchFamily="34" charset="0"/>
            </a:endParaRPr>
          </a:p>
        </p:txBody>
      </p:sp>
      <p:sp>
        <p:nvSpPr>
          <p:cNvPr id="9" name="Abgerundetes Rechteck 8"/>
          <p:cNvSpPr/>
          <p:nvPr/>
        </p:nvSpPr>
        <p:spPr bwMode="auto">
          <a:xfrm>
            <a:off x="4991273" y="2704781"/>
            <a:ext cx="914400" cy="672660"/>
          </a:xfrm>
          <a:prstGeom prst="roundRect">
            <a:avLst/>
          </a:prstGeom>
          <a:blipFill>
            <a:blip r:embed="rId4"/>
            <a:stretch>
              <a:fillRect/>
            </a:stretch>
          </a:blipFill>
          <a:ln w="12700" cap="flat" cmpd="sng" algn="ctr">
            <a:solidFill>
              <a:schemeClr val="tx1"/>
            </a:solidFill>
            <a:prstDash val="solid"/>
            <a:miter lim="800000"/>
            <a:headEnd type="none" w="sm" len="sm"/>
            <a:tailEnd type="none" w="sm" len="sm"/>
          </a:ln>
          <a:effectLst/>
          <a:extLst/>
        </p:spPr>
        <p:txBody>
          <a:bodyPr vert="horz" wrap="none" lIns="91440" tIns="45720" rIns="91440" bIns="45720" numCol="1" rtlCol="0" anchor="t" anchorCtr="0" compatLnSpc="1">
            <a:prstTxWarp prst="textNoShape">
              <a:avLst/>
            </a:prstTxWarp>
          </a:bodyPr>
          <a:lstStyle>
            <a:defPPr>
              <a:defRPr lang="en-GB"/>
            </a:defPPr>
            <a:lvl1pPr algn="ctr" rtl="0" eaLnBrk="0" fontAlgn="base" hangingPunct="0">
              <a:spcBef>
                <a:spcPct val="0"/>
              </a:spcBef>
              <a:spcAft>
                <a:spcPct val="0"/>
              </a:spcAft>
              <a:defRPr sz="2400" kern="1200">
                <a:solidFill>
                  <a:schemeClr val="tx1"/>
                </a:solidFill>
                <a:latin typeface="Arial" charset="0"/>
                <a:ea typeface="+mn-ea"/>
                <a:cs typeface="+mn-cs"/>
              </a:defRPr>
            </a:lvl1pPr>
            <a:lvl2pPr marL="457200" algn="ctr" rtl="0" eaLnBrk="0" fontAlgn="base" hangingPunct="0">
              <a:spcBef>
                <a:spcPct val="0"/>
              </a:spcBef>
              <a:spcAft>
                <a:spcPct val="0"/>
              </a:spcAft>
              <a:defRPr sz="2400" kern="1200">
                <a:solidFill>
                  <a:schemeClr val="tx1"/>
                </a:solidFill>
                <a:latin typeface="Arial" charset="0"/>
                <a:ea typeface="+mn-ea"/>
                <a:cs typeface="+mn-cs"/>
              </a:defRPr>
            </a:lvl2pPr>
            <a:lvl3pPr marL="914400" algn="ctr" rtl="0" eaLnBrk="0" fontAlgn="base" hangingPunct="0">
              <a:spcBef>
                <a:spcPct val="0"/>
              </a:spcBef>
              <a:spcAft>
                <a:spcPct val="0"/>
              </a:spcAft>
              <a:defRPr sz="2400" kern="1200">
                <a:solidFill>
                  <a:schemeClr val="tx1"/>
                </a:solidFill>
                <a:latin typeface="Arial" charset="0"/>
                <a:ea typeface="+mn-ea"/>
                <a:cs typeface="+mn-cs"/>
              </a:defRPr>
            </a:lvl3pPr>
            <a:lvl4pPr marL="1371600" algn="ctr" rtl="0" eaLnBrk="0" fontAlgn="base" hangingPunct="0">
              <a:spcBef>
                <a:spcPct val="0"/>
              </a:spcBef>
              <a:spcAft>
                <a:spcPct val="0"/>
              </a:spcAft>
              <a:defRPr sz="2400" kern="1200">
                <a:solidFill>
                  <a:schemeClr val="tx1"/>
                </a:solidFill>
                <a:latin typeface="Arial" charset="0"/>
                <a:ea typeface="+mn-ea"/>
                <a:cs typeface="+mn-cs"/>
              </a:defRPr>
            </a:lvl4pPr>
            <a:lvl5pPr marL="1828800" algn="ctr"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smtClean="0">
              <a:ln>
                <a:noFill/>
              </a:ln>
              <a:solidFill>
                <a:schemeClr val="tx1"/>
              </a:solidFill>
              <a:effectLst/>
              <a:latin typeface="Arial" pitchFamily="34" charset="0"/>
            </a:endParaRPr>
          </a:p>
        </p:txBody>
      </p:sp>
      <p:cxnSp>
        <p:nvCxnSpPr>
          <p:cNvPr id="10" name="Gerade Verbindung 9"/>
          <p:cNvCxnSpPr>
            <a:stCxn id="23" idx="2"/>
            <a:endCxn id="4" idx="0"/>
          </p:cNvCxnSpPr>
          <p:nvPr/>
        </p:nvCxnSpPr>
        <p:spPr bwMode="auto">
          <a:xfrm>
            <a:off x="3867221" y="1694900"/>
            <a:ext cx="103686" cy="263385"/>
          </a:xfrm>
          <a:prstGeom prst="line">
            <a:avLst/>
          </a:prstGeom>
          <a:solidFill>
            <a:schemeClr val="accent1"/>
          </a:solidFill>
          <a:ln w="12700" cap="flat" cmpd="sng" algn="ctr">
            <a:solidFill>
              <a:schemeClr val="tx1"/>
            </a:solidFill>
            <a:prstDash val="solid"/>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a:stCxn id="28" idx="3"/>
            <a:endCxn id="4" idx="3"/>
          </p:cNvCxnSpPr>
          <p:nvPr/>
        </p:nvCxnSpPr>
        <p:spPr bwMode="auto">
          <a:xfrm flipV="1">
            <a:off x="2410282" y="3411734"/>
            <a:ext cx="1043269" cy="226919"/>
          </a:xfrm>
          <a:prstGeom prst="line">
            <a:avLst/>
          </a:prstGeom>
          <a:solidFill>
            <a:schemeClr val="accent1"/>
          </a:solidFill>
          <a:ln w="12700" cap="flat" cmpd="sng" algn="ctr">
            <a:solidFill>
              <a:schemeClr val="tx1"/>
            </a:solidFill>
            <a:prstDash val="dash"/>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11"/>
          <p:cNvCxnSpPr>
            <a:stCxn id="9" idx="1"/>
            <a:endCxn id="4" idx="6"/>
          </p:cNvCxnSpPr>
          <p:nvPr/>
        </p:nvCxnSpPr>
        <p:spPr bwMode="auto">
          <a:xfrm flipH="1" flipV="1">
            <a:off x="4702559" y="2809696"/>
            <a:ext cx="288714" cy="231415"/>
          </a:xfrm>
          <a:prstGeom prst="line">
            <a:avLst/>
          </a:prstGeom>
          <a:solidFill>
            <a:schemeClr val="accent1"/>
          </a:solidFill>
          <a:ln w="12700" cap="flat" cmpd="sng" algn="ctr">
            <a:solidFill>
              <a:schemeClr val="tx1"/>
            </a:solidFill>
            <a:prstDash val="dash"/>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12"/>
          <p:cNvCxnSpPr>
            <a:stCxn id="4" idx="1"/>
            <a:endCxn id="8" idx="3"/>
          </p:cNvCxnSpPr>
          <p:nvPr/>
        </p:nvCxnSpPr>
        <p:spPr bwMode="auto">
          <a:xfrm flipH="1" flipV="1">
            <a:off x="2364448" y="1576179"/>
            <a:ext cx="1089103" cy="631479"/>
          </a:xfrm>
          <a:prstGeom prst="line">
            <a:avLst/>
          </a:prstGeom>
          <a:solidFill>
            <a:schemeClr val="accent1"/>
          </a:solidFill>
          <a:ln w="12700" cap="flat" cmpd="sng" algn="ctr">
            <a:solidFill>
              <a:schemeClr val="tx1"/>
            </a:solidFill>
            <a:prstDash val="dash"/>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16"/>
          <p:cNvCxnSpPr>
            <a:stCxn id="37" idx="1"/>
            <a:endCxn id="9" idx="3"/>
          </p:cNvCxnSpPr>
          <p:nvPr/>
        </p:nvCxnSpPr>
        <p:spPr bwMode="auto">
          <a:xfrm flipH="1" flipV="1">
            <a:off x="5905673" y="3041111"/>
            <a:ext cx="759970" cy="405871"/>
          </a:xfrm>
          <a:prstGeom prst="line">
            <a:avLst/>
          </a:prstGeom>
          <a:solidFill>
            <a:schemeClr val="accent1"/>
          </a:solidFill>
          <a:ln w="12700" cap="flat" cmpd="sng" algn="ctr">
            <a:solidFill>
              <a:schemeClr val="tx1"/>
            </a:solidFill>
            <a:prstDash val="dash"/>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 Verbindung 20"/>
          <p:cNvCxnSpPr>
            <a:stCxn id="4" idx="4"/>
            <a:endCxn id="24" idx="0"/>
          </p:cNvCxnSpPr>
          <p:nvPr/>
        </p:nvCxnSpPr>
        <p:spPr bwMode="auto">
          <a:xfrm flipH="1">
            <a:off x="3759012" y="3661107"/>
            <a:ext cx="211895" cy="384673"/>
          </a:xfrm>
          <a:prstGeom prst="line">
            <a:avLst/>
          </a:prstGeom>
          <a:solidFill>
            <a:schemeClr val="accent1"/>
          </a:solidFill>
          <a:ln w="12700" cap="flat" cmpd="sng" algn="ctr">
            <a:solidFill>
              <a:schemeClr val="tx1"/>
            </a:solidFill>
            <a:prstDash val="solid"/>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Rechteck 21"/>
          <p:cNvSpPr/>
          <p:nvPr/>
        </p:nvSpPr>
        <p:spPr>
          <a:xfrm>
            <a:off x="3887645" y="3707226"/>
            <a:ext cx="604653" cy="338554"/>
          </a:xfrm>
          <a:prstGeom prst="rect">
            <a:avLst/>
          </a:prstGeom>
        </p:spPr>
        <p:txBody>
          <a:bodyPr wrap="square">
            <a:spAutoFit/>
          </a:bodyPr>
          <a:lstStyle/>
          <a:p>
            <a:pPr algn="l">
              <a:spcAft>
                <a:spcPts val="600"/>
              </a:spcAft>
            </a:pPr>
            <a:r>
              <a:rPr lang="de-DE" sz="1600" b="1" cap="all" dirty="0">
                <a:latin typeface="+mj-lt"/>
              </a:rPr>
              <a:t>LAN</a:t>
            </a:r>
          </a:p>
        </p:txBody>
      </p:sp>
      <p:sp>
        <p:nvSpPr>
          <p:cNvPr id="23" name="Abgerundetes Rechteck 22"/>
          <p:cNvSpPr/>
          <p:nvPr/>
        </p:nvSpPr>
        <p:spPr bwMode="auto">
          <a:xfrm>
            <a:off x="3419594" y="929740"/>
            <a:ext cx="895253" cy="765160"/>
          </a:xfrm>
          <a:prstGeom prst="roundRect">
            <a:avLst/>
          </a:prstGeom>
          <a:blipFill>
            <a:blip r:embed="rId5" cstate="print"/>
            <a:stretch>
              <a:fillRect/>
            </a:stretch>
          </a:blipFill>
          <a:ln w="12700" cap="flat" cmpd="sng" algn="ctr">
            <a:solidFill>
              <a:schemeClr val="tx1"/>
            </a:solidFill>
            <a:prstDash val="solid"/>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defPPr>
              <a:defRPr lang="en-GB"/>
            </a:defPPr>
            <a:lvl1pPr algn="ctr" rtl="0" eaLnBrk="0" fontAlgn="base" hangingPunct="0">
              <a:spcBef>
                <a:spcPct val="0"/>
              </a:spcBef>
              <a:spcAft>
                <a:spcPct val="0"/>
              </a:spcAft>
              <a:defRPr sz="2400" kern="1200">
                <a:solidFill>
                  <a:schemeClr val="tx1"/>
                </a:solidFill>
                <a:latin typeface="Arial" charset="0"/>
                <a:ea typeface="+mn-ea"/>
                <a:cs typeface="+mn-cs"/>
              </a:defRPr>
            </a:lvl1pPr>
            <a:lvl2pPr marL="457200" algn="ctr" rtl="0" eaLnBrk="0" fontAlgn="base" hangingPunct="0">
              <a:spcBef>
                <a:spcPct val="0"/>
              </a:spcBef>
              <a:spcAft>
                <a:spcPct val="0"/>
              </a:spcAft>
              <a:defRPr sz="2400" kern="1200">
                <a:solidFill>
                  <a:schemeClr val="tx1"/>
                </a:solidFill>
                <a:latin typeface="Arial" charset="0"/>
                <a:ea typeface="+mn-ea"/>
                <a:cs typeface="+mn-cs"/>
              </a:defRPr>
            </a:lvl2pPr>
            <a:lvl3pPr marL="914400" algn="ctr" rtl="0" eaLnBrk="0" fontAlgn="base" hangingPunct="0">
              <a:spcBef>
                <a:spcPct val="0"/>
              </a:spcBef>
              <a:spcAft>
                <a:spcPct val="0"/>
              </a:spcAft>
              <a:defRPr sz="2400" kern="1200">
                <a:solidFill>
                  <a:schemeClr val="tx1"/>
                </a:solidFill>
                <a:latin typeface="Arial" charset="0"/>
                <a:ea typeface="+mn-ea"/>
                <a:cs typeface="+mn-cs"/>
              </a:defRPr>
            </a:lvl3pPr>
            <a:lvl4pPr marL="1371600" algn="ctr" rtl="0" eaLnBrk="0" fontAlgn="base" hangingPunct="0">
              <a:spcBef>
                <a:spcPct val="0"/>
              </a:spcBef>
              <a:spcAft>
                <a:spcPct val="0"/>
              </a:spcAft>
              <a:defRPr sz="2400" kern="1200">
                <a:solidFill>
                  <a:schemeClr val="tx1"/>
                </a:solidFill>
                <a:latin typeface="Arial" charset="0"/>
                <a:ea typeface="+mn-ea"/>
                <a:cs typeface="+mn-cs"/>
              </a:defRPr>
            </a:lvl4pPr>
            <a:lvl5pPr marL="1828800" algn="ctr"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pitchFamily="34" charset="0"/>
            </a:endParaRPr>
          </a:p>
        </p:txBody>
      </p:sp>
      <p:sp>
        <p:nvSpPr>
          <p:cNvPr id="24" name="Abgerundetes Rechteck 23"/>
          <p:cNvSpPr/>
          <p:nvPr/>
        </p:nvSpPr>
        <p:spPr bwMode="auto">
          <a:xfrm>
            <a:off x="3249609" y="4045780"/>
            <a:ext cx="1018806" cy="786342"/>
          </a:xfrm>
          <a:prstGeom prst="roundRect">
            <a:avLst/>
          </a:prstGeom>
          <a:blipFill>
            <a:blip r:embed="rId6" cstate="print"/>
            <a:stretch>
              <a:fillRect/>
            </a:stretch>
          </a:blipFill>
          <a:ln w="12700" cap="flat" cmpd="sng" algn="ctr">
            <a:solidFill>
              <a:schemeClr val="tx1"/>
            </a:solidFill>
            <a:prstDash val="solid"/>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defPPr>
              <a:defRPr lang="en-GB"/>
            </a:defPPr>
            <a:lvl1pPr algn="ctr" rtl="0" eaLnBrk="0" fontAlgn="base" hangingPunct="0">
              <a:spcBef>
                <a:spcPct val="0"/>
              </a:spcBef>
              <a:spcAft>
                <a:spcPct val="0"/>
              </a:spcAft>
              <a:defRPr sz="2400" kern="1200">
                <a:solidFill>
                  <a:schemeClr val="tx1"/>
                </a:solidFill>
                <a:latin typeface="Arial" charset="0"/>
                <a:ea typeface="+mn-ea"/>
                <a:cs typeface="+mn-cs"/>
              </a:defRPr>
            </a:lvl1pPr>
            <a:lvl2pPr marL="457200" algn="ctr" rtl="0" eaLnBrk="0" fontAlgn="base" hangingPunct="0">
              <a:spcBef>
                <a:spcPct val="0"/>
              </a:spcBef>
              <a:spcAft>
                <a:spcPct val="0"/>
              </a:spcAft>
              <a:defRPr sz="2400" kern="1200">
                <a:solidFill>
                  <a:schemeClr val="tx1"/>
                </a:solidFill>
                <a:latin typeface="Arial" charset="0"/>
                <a:ea typeface="+mn-ea"/>
                <a:cs typeface="+mn-cs"/>
              </a:defRPr>
            </a:lvl2pPr>
            <a:lvl3pPr marL="914400" algn="ctr" rtl="0" eaLnBrk="0" fontAlgn="base" hangingPunct="0">
              <a:spcBef>
                <a:spcPct val="0"/>
              </a:spcBef>
              <a:spcAft>
                <a:spcPct val="0"/>
              </a:spcAft>
              <a:defRPr sz="2400" kern="1200">
                <a:solidFill>
                  <a:schemeClr val="tx1"/>
                </a:solidFill>
                <a:latin typeface="Arial" charset="0"/>
                <a:ea typeface="+mn-ea"/>
                <a:cs typeface="+mn-cs"/>
              </a:defRPr>
            </a:lvl3pPr>
            <a:lvl4pPr marL="1371600" algn="ctr" rtl="0" eaLnBrk="0" fontAlgn="base" hangingPunct="0">
              <a:spcBef>
                <a:spcPct val="0"/>
              </a:spcBef>
              <a:spcAft>
                <a:spcPct val="0"/>
              </a:spcAft>
              <a:defRPr sz="2400" kern="1200">
                <a:solidFill>
                  <a:schemeClr val="tx1"/>
                </a:solidFill>
                <a:latin typeface="Arial" charset="0"/>
                <a:ea typeface="+mn-ea"/>
                <a:cs typeface="+mn-cs"/>
              </a:defRPr>
            </a:lvl4pPr>
            <a:lvl5pPr marL="1828800" algn="ctr"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pitchFamily="34" charset="0"/>
            </a:endParaRPr>
          </a:p>
        </p:txBody>
      </p:sp>
      <p:sp>
        <p:nvSpPr>
          <p:cNvPr id="25" name="Rechteck 24"/>
          <p:cNvSpPr/>
          <p:nvPr/>
        </p:nvSpPr>
        <p:spPr>
          <a:xfrm>
            <a:off x="3249609" y="994519"/>
            <a:ext cx="1615440" cy="338554"/>
          </a:xfrm>
          <a:prstGeom prst="rect">
            <a:avLst/>
          </a:prstGeom>
        </p:spPr>
        <p:txBody>
          <a:bodyPr wrap="square">
            <a:spAutoFit/>
          </a:bodyPr>
          <a:lstStyle>
            <a:defPPr>
              <a:defRPr lang="en-GB"/>
            </a:defPPr>
            <a:lvl1pPr algn="ctr" rtl="0" eaLnBrk="0" fontAlgn="base" hangingPunct="0">
              <a:spcBef>
                <a:spcPct val="0"/>
              </a:spcBef>
              <a:spcAft>
                <a:spcPct val="0"/>
              </a:spcAft>
              <a:defRPr sz="2400" kern="1200">
                <a:solidFill>
                  <a:schemeClr val="tx1"/>
                </a:solidFill>
                <a:latin typeface="Arial" charset="0"/>
                <a:ea typeface="+mn-ea"/>
                <a:cs typeface="+mn-cs"/>
              </a:defRPr>
            </a:lvl1pPr>
            <a:lvl2pPr marL="457200" algn="ctr" rtl="0" eaLnBrk="0" fontAlgn="base" hangingPunct="0">
              <a:spcBef>
                <a:spcPct val="0"/>
              </a:spcBef>
              <a:spcAft>
                <a:spcPct val="0"/>
              </a:spcAft>
              <a:defRPr sz="2400" kern="1200">
                <a:solidFill>
                  <a:schemeClr val="tx1"/>
                </a:solidFill>
                <a:latin typeface="Arial" charset="0"/>
                <a:ea typeface="+mn-ea"/>
                <a:cs typeface="+mn-cs"/>
              </a:defRPr>
            </a:lvl2pPr>
            <a:lvl3pPr marL="914400" algn="ctr" rtl="0" eaLnBrk="0" fontAlgn="base" hangingPunct="0">
              <a:spcBef>
                <a:spcPct val="0"/>
              </a:spcBef>
              <a:spcAft>
                <a:spcPct val="0"/>
              </a:spcAft>
              <a:defRPr sz="2400" kern="1200">
                <a:solidFill>
                  <a:schemeClr val="tx1"/>
                </a:solidFill>
                <a:latin typeface="Arial" charset="0"/>
                <a:ea typeface="+mn-ea"/>
                <a:cs typeface="+mn-cs"/>
              </a:defRPr>
            </a:lvl3pPr>
            <a:lvl4pPr marL="1371600" algn="ctr" rtl="0" eaLnBrk="0" fontAlgn="base" hangingPunct="0">
              <a:spcBef>
                <a:spcPct val="0"/>
              </a:spcBef>
              <a:spcAft>
                <a:spcPct val="0"/>
              </a:spcAft>
              <a:defRPr sz="2400" kern="1200">
                <a:solidFill>
                  <a:schemeClr val="tx1"/>
                </a:solidFill>
                <a:latin typeface="Arial" charset="0"/>
                <a:ea typeface="+mn-ea"/>
                <a:cs typeface="+mn-cs"/>
              </a:defRPr>
            </a:lvl4pPr>
            <a:lvl5pPr marL="1828800" algn="ctr"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r">
              <a:spcAft>
                <a:spcPts val="600"/>
              </a:spcAft>
            </a:pPr>
            <a:r>
              <a:rPr lang="de-DE" sz="1600" b="1" cap="all" dirty="0" smtClean="0">
                <a:latin typeface="+mj-lt"/>
              </a:rPr>
              <a:t>	USB</a:t>
            </a:r>
          </a:p>
        </p:txBody>
      </p:sp>
      <p:sp>
        <p:nvSpPr>
          <p:cNvPr id="26" name="Rechteck 25"/>
          <p:cNvSpPr/>
          <p:nvPr/>
        </p:nvSpPr>
        <p:spPr>
          <a:xfrm>
            <a:off x="6228490" y="2630597"/>
            <a:ext cx="2203566" cy="338554"/>
          </a:xfrm>
          <a:prstGeom prst="rect">
            <a:avLst/>
          </a:prstGeom>
        </p:spPr>
        <p:txBody>
          <a:bodyPr wrap="square">
            <a:spAutoFit/>
          </a:bodyPr>
          <a:lstStyle>
            <a:defPPr>
              <a:defRPr lang="en-GB"/>
            </a:defPPr>
            <a:lvl1pPr algn="ctr" rtl="0" eaLnBrk="0" fontAlgn="base" hangingPunct="0">
              <a:spcBef>
                <a:spcPct val="0"/>
              </a:spcBef>
              <a:spcAft>
                <a:spcPct val="0"/>
              </a:spcAft>
              <a:defRPr sz="2400" kern="1200">
                <a:solidFill>
                  <a:schemeClr val="tx1"/>
                </a:solidFill>
                <a:latin typeface="Arial" charset="0"/>
                <a:ea typeface="+mn-ea"/>
                <a:cs typeface="+mn-cs"/>
              </a:defRPr>
            </a:lvl1pPr>
            <a:lvl2pPr marL="457200" algn="ctr" rtl="0" eaLnBrk="0" fontAlgn="base" hangingPunct="0">
              <a:spcBef>
                <a:spcPct val="0"/>
              </a:spcBef>
              <a:spcAft>
                <a:spcPct val="0"/>
              </a:spcAft>
              <a:defRPr sz="2400" kern="1200">
                <a:solidFill>
                  <a:schemeClr val="tx1"/>
                </a:solidFill>
                <a:latin typeface="Arial" charset="0"/>
                <a:ea typeface="+mn-ea"/>
                <a:cs typeface="+mn-cs"/>
              </a:defRPr>
            </a:lvl2pPr>
            <a:lvl3pPr marL="914400" algn="ctr" rtl="0" eaLnBrk="0" fontAlgn="base" hangingPunct="0">
              <a:spcBef>
                <a:spcPct val="0"/>
              </a:spcBef>
              <a:spcAft>
                <a:spcPct val="0"/>
              </a:spcAft>
              <a:defRPr sz="2400" kern="1200">
                <a:solidFill>
                  <a:schemeClr val="tx1"/>
                </a:solidFill>
                <a:latin typeface="Arial" charset="0"/>
                <a:ea typeface="+mn-ea"/>
                <a:cs typeface="+mn-cs"/>
              </a:defRPr>
            </a:lvl3pPr>
            <a:lvl4pPr marL="1371600" algn="ctr" rtl="0" eaLnBrk="0" fontAlgn="base" hangingPunct="0">
              <a:spcBef>
                <a:spcPct val="0"/>
              </a:spcBef>
              <a:spcAft>
                <a:spcPct val="0"/>
              </a:spcAft>
              <a:defRPr sz="2400" kern="1200">
                <a:solidFill>
                  <a:schemeClr val="tx1"/>
                </a:solidFill>
                <a:latin typeface="Arial" charset="0"/>
                <a:ea typeface="+mn-ea"/>
                <a:cs typeface="+mn-cs"/>
              </a:defRPr>
            </a:lvl4pPr>
            <a:lvl5pPr marL="1828800" algn="ctr"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l">
              <a:spcAft>
                <a:spcPts val="600"/>
              </a:spcAft>
            </a:pPr>
            <a:r>
              <a:rPr lang="de-DE" sz="1600" b="1" cap="all" dirty="0" smtClean="0">
                <a:latin typeface="+mj-lt"/>
              </a:rPr>
              <a:t>Remote </a:t>
            </a:r>
            <a:r>
              <a:rPr lang="de-DE" sz="1600" b="1" cap="all" dirty="0" err="1" smtClean="0">
                <a:latin typeface="+mj-lt"/>
              </a:rPr>
              <a:t>control</a:t>
            </a:r>
            <a:endParaRPr lang="de-DE" sz="1600" b="1" cap="all" dirty="0" smtClean="0">
              <a:latin typeface="+mj-lt"/>
            </a:endParaRPr>
          </a:p>
        </p:txBody>
      </p:sp>
      <p:cxnSp>
        <p:nvCxnSpPr>
          <p:cNvPr id="65" name="Gerade Verbindung 64"/>
          <p:cNvCxnSpPr>
            <a:stCxn id="66" idx="1"/>
            <a:endCxn id="4" idx="7"/>
          </p:cNvCxnSpPr>
          <p:nvPr/>
        </p:nvCxnSpPr>
        <p:spPr bwMode="auto">
          <a:xfrm flipH="1">
            <a:off x="4488263" y="1527584"/>
            <a:ext cx="1086698" cy="680074"/>
          </a:xfrm>
          <a:prstGeom prst="line">
            <a:avLst/>
          </a:prstGeom>
          <a:solidFill>
            <a:schemeClr val="accent1"/>
          </a:solidFill>
          <a:ln w="12700" cap="flat" cmpd="sng" algn="ctr">
            <a:solidFill>
              <a:schemeClr val="tx1"/>
            </a:solidFill>
            <a:prstDash val="solid"/>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 name="Abgerundetes Rechteck 65"/>
          <p:cNvSpPr/>
          <p:nvPr/>
        </p:nvSpPr>
        <p:spPr bwMode="auto">
          <a:xfrm>
            <a:off x="5574961" y="994519"/>
            <a:ext cx="1257640" cy="1066129"/>
          </a:xfrm>
          <a:prstGeom prst="roundRect">
            <a:avLst/>
          </a:prstGeom>
          <a:blipFill>
            <a:blip r:embed="rId7"/>
            <a:stretch>
              <a:fillRect/>
            </a:stretch>
          </a:blipFill>
          <a:ln w="12700" cap="flat" cmpd="sng" algn="ctr">
            <a:solidFill>
              <a:schemeClr val="tx1"/>
            </a:solidFill>
            <a:prstDash val="solid"/>
            <a:miter lim="800000"/>
            <a:headEnd type="none" w="sm" len="sm"/>
            <a:tailEnd type="none" w="sm" len="sm"/>
          </a:ln>
          <a:effectLst/>
          <a:extLst/>
        </p:spPr>
        <p:txBody>
          <a:bodyPr vert="horz" wrap="none" lIns="91440" tIns="45720" rIns="91440" bIns="45720" numCol="1" rtlCol="0" anchor="t" anchorCtr="0" compatLnSpc="1">
            <a:prstTxWarp prst="textNoShape">
              <a:avLst/>
            </a:prstTxWarp>
          </a:bodyPr>
          <a:lstStyle>
            <a:defPPr>
              <a:defRPr lang="en-GB"/>
            </a:defPPr>
            <a:lvl1pPr algn="ctr" rtl="0" eaLnBrk="0" fontAlgn="base" hangingPunct="0">
              <a:spcBef>
                <a:spcPct val="0"/>
              </a:spcBef>
              <a:spcAft>
                <a:spcPct val="0"/>
              </a:spcAft>
              <a:defRPr sz="2400" kern="1200">
                <a:solidFill>
                  <a:schemeClr val="tx1"/>
                </a:solidFill>
                <a:latin typeface="Arial" charset="0"/>
                <a:ea typeface="+mn-ea"/>
                <a:cs typeface="+mn-cs"/>
              </a:defRPr>
            </a:lvl1pPr>
            <a:lvl2pPr marL="457200" algn="ctr" rtl="0" eaLnBrk="0" fontAlgn="base" hangingPunct="0">
              <a:spcBef>
                <a:spcPct val="0"/>
              </a:spcBef>
              <a:spcAft>
                <a:spcPct val="0"/>
              </a:spcAft>
              <a:defRPr sz="2400" kern="1200">
                <a:solidFill>
                  <a:schemeClr val="tx1"/>
                </a:solidFill>
                <a:latin typeface="Arial" charset="0"/>
                <a:ea typeface="+mn-ea"/>
                <a:cs typeface="+mn-cs"/>
              </a:defRPr>
            </a:lvl2pPr>
            <a:lvl3pPr marL="914400" algn="ctr" rtl="0" eaLnBrk="0" fontAlgn="base" hangingPunct="0">
              <a:spcBef>
                <a:spcPct val="0"/>
              </a:spcBef>
              <a:spcAft>
                <a:spcPct val="0"/>
              </a:spcAft>
              <a:defRPr sz="2400" kern="1200">
                <a:solidFill>
                  <a:schemeClr val="tx1"/>
                </a:solidFill>
                <a:latin typeface="Arial" charset="0"/>
                <a:ea typeface="+mn-ea"/>
                <a:cs typeface="+mn-cs"/>
              </a:defRPr>
            </a:lvl3pPr>
            <a:lvl4pPr marL="1371600" algn="ctr" rtl="0" eaLnBrk="0" fontAlgn="base" hangingPunct="0">
              <a:spcBef>
                <a:spcPct val="0"/>
              </a:spcBef>
              <a:spcAft>
                <a:spcPct val="0"/>
              </a:spcAft>
              <a:defRPr sz="2400" kern="1200">
                <a:solidFill>
                  <a:schemeClr val="tx1"/>
                </a:solidFill>
                <a:latin typeface="Arial" charset="0"/>
                <a:ea typeface="+mn-ea"/>
                <a:cs typeface="+mn-cs"/>
              </a:defRPr>
            </a:lvl4pPr>
            <a:lvl5pPr marL="1828800" algn="ctr"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pitchFamily="34" charset="0"/>
            </a:endParaRPr>
          </a:p>
        </p:txBody>
      </p:sp>
      <p:sp>
        <p:nvSpPr>
          <p:cNvPr id="67" name="Rechteck 66"/>
          <p:cNvSpPr/>
          <p:nvPr/>
        </p:nvSpPr>
        <p:spPr>
          <a:xfrm>
            <a:off x="5662272" y="2056817"/>
            <a:ext cx="1778071" cy="338554"/>
          </a:xfrm>
          <a:prstGeom prst="rect">
            <a:avLst/>
          </a:prstGeom>
        </p:spPr>
        <p:txBody>
          <a:bodyPr wrap="square">
            <a:spAutoFit/>
          </a:bodyPr>
          <a:lstStyle>
            <a:defPPr>
              <a:defRPr lang="en-GB"/>
            </a:defPPr>
            <a:lvl1pPr algn="ctr" rtl="0" eaLnBrk="0" fontAlgn="base" hangingPunct="0">
              <a:spcBef>
                <a:spcPct val="0"/>
              </a:spcBef>
              <a:spcAft>
                <a:spcPct val="0"/>
              </a:spcAft>
              <a:defRPr sz="2400" kern="1200">
                <a:solidFill>
                  <a:schemeClr val="tx1"/>
                </a:solidFill>
                <a:latin typeface="Arial" charset="0"/>
                <a:ea typeface="+mn-ea"/>
                <a:cs typeface="+mn-cs"/>
              </a:defRPr>
            </a:lvl1pPr>
            <a:lvl2pPr marL="457200" algn="ctr" rtl="0" eaLnBrk="0" fontAlgn="base" hangingPunct="0">
              <a:spcBef>
                <a:spcPct val="0"/>
              </a:spcBef>
              <a:spcAft>
                <a:spcPct val="0"/>
              </a:spcAft>
              <a:defRPr sz="2400" kern="1200">
                <a:solidFill>
                  <a:schemeClr val="tx1"/>
                </a:solidFill>
                <a:latin typeface="Arial" charset="0"/>
                <a:ea typeface="+mn-ea"/>
                <a:cs typeface="+mn-cs"/>
              </a:defRPr>
            </a:lvl2pPr>
            <a:lvl3pPr marL="914400" algn="ctr" rtl="0" eaLnBrk="0" fontAlgn="base" hangingPunct="0">
              <a:spcBef>
                <a:spcPct val="0"/>
              </a:spcBef>
              <a:spcAft>
                <a:spcPct val="0"/>
              </a:spcAft>
              <a:defRPr sz="2400" kern="1200">
                <a:solidFill>
                  <a:schemeClr val="tx1"/>
                </a:solidFill>
                <a:latin typeface="Arial" charset="0"/>
                <a:ea typeface="+mn-ea"/>
                <a:cs typeface="+mn-cs"/>
              </a:defRPr>
            </a:lvl3pPr>
            <a:lvl4pPr marL="1371600" algn="ctr" rtl="0" eaLnBrk="0" fontAlgn="base" hangingPunct="0">
              <a:spcBef>
                <a:spcPct val="0"/>
              </a:spcBef>
              <a:spcAft>
                <a:spcPct val="0"/>
              </a:spcAft>
              <a:defRPr sz="2400" kern="1200">
                <a:solidFill>
                  <a:schemeClr val="tx1"/>
                </a:solidFill>
                <a:latin typeface="Arial" charset="0"/>
                <a:ea typeface="+mn-ea"/>
                <a:cs typeface="+mn-cs"/>
              </a:defRPr>
            </a:lvl4pPr>
            <a:lvl5pPr marL="1828800" algn="ctr"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l">
              <a:spcAft>
                <a:spcPts val="600"/>
              </a:spcAft>
            </a:pPr>
            <a:r>
              <a:rPr lang="de-DE" sz="1600" b="1" cap="all" dirty="0" smtClean="0">
                <a:latin typeface="+mj-lt"/>
              </a:rPr>
              <a:t>TDR - Trigger</a:t>
            </a:r>
          </a:p>
        </p:txBody>
      </p:sp>
      <p:cxnSp>
        <p:nvCxnSpPr>
          <p:cNvPr id="32" name="Gerade Verbindung 31"/>
          <p:cNvCxnSpPr>
            <a:stCxn id="33" idx="1"/>
            <a:endCxn id="4" idx="5"/>
          </p:cNvCxnSpPr>
          <p:nvPr/>
        </p:nvCxnSpPr>
        <p:spPr bwMode="auto">
          <a:xfrm flipH="1" flipV="1">
            <a:off x="4488263" y="3411734"/>
            <a:ext cx="635736" cy="777993"/>
          </a:xfrm>
          <a:prstGeom prst="line">
            <a:avLst/>
          </a:prstGeom>
          <a:solidFill>
            <a:schemeClr val="accent1"/>
          </a:solidFill>
          <a:ln w="12700" cap="flat" cmpd="sng" algn="ctr">
            <a:solidFill>
              <a:schemeClr val="tx1"/>
            </a:solidFill>
            <a:prstDash val="solid"/>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Abgerundetes Rechteck 32"/>
          <p:cNvSpPr/>
          <p:nvPr/>
        </p:nvSpPr>
        <p:spPr bwMode="auto">
          <a:xfrm>
            <a:off x="5123999" y="3807147"/>
            <a:ext cx="1104491" cy="765160"/>
          </a:xfrm>
          <a:prstGeom prst="roundRect">
            <a:avLst/>
          </a:prstGeom>
          <a:blipFill>
            <a:blip r:embed="rId8"/>
            <a:stretch>
              <a:fillRect/>
            </a:stretch>
          </a:blipFill>
          <a:ln w="12700" cap="flat" cmpd="sng" algn="ctr">
            <a:solidFill>
              <a:schemeClr val="tx1"/>
            </a:solidFill>
            <a:prstDash val="solid"/>
            <a:miter lim="800000"/>
            <a:headEnd type="none" w="sm" len="sm"/>
            <a:tailEnd type="none" w="sm" len="sm"/>
          </a:ln>
          <a:effectLst/>
          <a:extLst/>
        </p:spPr>
        <p:txBody>
          <a:bodyPr vert="horz" wrap="none" lIns="91440" tIns="45720" rIns="91440" bIns="45720" numCol="1" rtlCol="0" anchor="t" anchorCtr="0" compatLnSpc="1">
            <a:prstTxWarp prst="textNoShape">
              <a:avLst/>
            </a:prstTxWarp>
          </a:bodyPr>
          <a:lstStyle>
            <a:defPPr>
              <a:defRPr lang="en-GB"/>
            </a:defPPr>
            <a:lvl1pPr algn="ctr" rtl="0" eaLnBrk="0" fontAlgn="base" hangingPunct="0">
              <a:spcBef>
                <a:spcPct val="0"/>
              </a:spcBef>
              <a:spcAft>
                <a:spcPct val="0"/>
              </a:spcAft>
              <a:defRPr sz="2400" kern="1200">
                <a:solidFill>
                  <a:schemeClr val="tx1"/>
                </a:solidFill>
                <a:latin typeface="Arial" charset="0"/>
                <a:ea typeface="+mn-ea"/>
                <a:cs typeface="+mn-cs"/>
              </a:defRPr>
            </a:lvl1pPr>
            <a:lvl2pPr marL="457200" algn="ctr" rtl="0" eaLnBrk="0" fontAlgn="base" hangingPunct="0">
              <a:spcBef>
                <a:spcPct val="0"/>
              </a:spcBef>
              <a:spcAft>
                <a:spcPct val="0"/>
              </a:spcAft>
              <a:defRPr sz="2400" kern="1200">
                <a:solidFill>
                  <a:schemeClr val="tx1"/>
                </a:solidFill>
                <a:latin typeface="Arial" charset="0"/>
                <a:ea typeface="+mn-ea"/>
                <a:cs typeface="+mn-cs"/>
              </a:defRPr>
            </a:lvl2pPr>
            <a:lvl3pPr marL="914400" algn="ctr" rtl="0" eaLnBrk="0" fontAlgn="base" hangingPunct="0">
              <a:spcBef>
                <a:spcPct val="0"/>
              </a:spcBef>
              <a:spcAft>
                <a:spcPct val="0"/>
              </a:spcAft>
              <a:defRPr sz="2400" kern="1200">
                <a:solidFill>
                  <a:schemeClr val="tx1"/>
                </a:solidFill>
                <a:latin typeface="Arial" charset="0"/>
                <a:ea typeface="+mn-ea"/>
                <a:cs typeface="+mn-cs"/>
              </a:defRPr>
            </a:lvl3pPr>
            <a:lvl4pPr marL="1371600" algn="ctr" rtl="0" eaLnBrk="0" fontAlgn="base" hangingPunct="0">
              <a:spcBef>
                <a:spcPct val="0"/>
              </a:spcBef>
              <a:spcAft>
                <a:spcPct val="0"/>
              </a:spcAft>
              <a:defRPr sz="2400" kern="1200">
                <a:solidFill>
                  <a:schemeClr val="tx1"/>
                </a:solidFill>
                <a:latin typeface="Arial" charset="0"/>
                <a:ea typeface="+mn-ea"/>
                <a:cs typeface="+mn-cs"/>
              </a:defRPr>
            </a:lvl4pPr>
            <a:lvl5pPr marL="1828800" algn="ctr"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pitchFamily="34" charset="0"/>
            </a:endParaRPr>
          </a:p>
        </p:txBody>
      </p:sp>
      <p:sp>
        <p:nvSpPr>
          <p:cNvPr id="34" name="Rechteck 33"/>
          <p:cNvSpPr/>
          <p:nvPr/>
        </p:nvSpPr>
        <p:spPr>
          <a:xfrm>
            <a:off x="4538111" y="4556932"/>
            <a:ext cx="1615440" cy="338554"/>
          </a:xfrm>
          <a:prstGeom prst="rect">
            <a:avLst/>
          </a:prstGeom>
        </p:spPr>
        <p:txBody>
          <a:bodyPr wrap="square">
            <a:spAutoFit/>
          </a:bodyPr>
          <a:lstStyle>
            <a:defPPr>
              <a:defRPr lang="en-GB"/>
            </a:defPPr>
            <a:lvl1pPr algn="ctr" rtl="0" eaLnBrk="0" fontAlgn="base" hangingPunct="0">
              <a:spcBef>
                <a:spcPct val="0"/>
              </a:spcBef>
              <a:spcAft>
                <a:spcPct val="0"/>
              </a:spcAft>
              <a:defRPr sz="2400" kern="1200">
                <a:solidFill>
                  <a:schemeClr val="tx1"/>
                </a:solidFill>
                <a:latin typeface="Arial" charset="0"/>
                <a:ea typeface="+mn-ea"/>
                <a:cs typeface="+mn-cs"/>
              </a:defRPr>
            </a:lvl1pPr>
            <a:lvl2pPr marL="457200" algn="ctr" rtl="0" eaLnBrk="0" fontAlgn="base" hangingPunct="0">
              <a:spcBef>
                <a:spcPct val="0"/>
              </a:spcBef>
              <a:spcAft>
                <a:spcPct val="0"/>
              </a:spcAft>
              <a:defRPr sz="2400" kern="1200">
                <a:solidFill>
                  <a:schemeClr val="tx1"/>
                </a:solidFill>
                <a:latin typeface="Arial" charset="0"/>
                <a:ea typeface="+mn-ea"/>
                <a:cs typeface="+mn-cs"/>
              </a:defRPr>
            </a:lvl2pPr>
            <a:lvl3pPr marL="914400" algn="ctr" rtl="0" eaLnBrk="0" fontAlgn="base" hangingPunct="0">
              <a:spcBef>
                <a:spcPct val="0"/>
              </a:spcBef>
              <a:spcAft>
                <a:spcPct val="0"/>
              </a:spcAft>
              <a:defRPr sz="2400" kern="1200">
                <a:solidFill>
                  <a:schemeClr val="tx1"/>
                </a:solidFill>
                <a:latin typeface="Arial" charset="0"/>
                <a:ea typeface="+mn-ea"/>
                <a:cs typeface="+mn-cs"/>
              </a:defRPr>
            </a:lvl3pPr>
            <a:lvl4pPr marL="1371600" algn="ctr" rtl="0" eaLnBrk="0" fontAlgn="base" hangingPunct="0">
              <a:spcBef>
                <a:spcPct val="0"/>
              </a:spcBef>
              <a:spcAft>
                <a:spcPct val="0"/>
              </a:spcAft>
              <a:defRPr sz="2400" kern="1200">
                <a:solidFill>
                  <a:schemeClr val="tx1"/>
                </a:solidFill>
                <a:latin typeface="Arial" charset="0"/>
                <a:ea typeface="+mn-ea"/>
                <a:cs typeface="+mn-cs"/>
              </a:defRPr>
            </a:lvl4pPr>
            <a:lvl5pPr marL="1828800" algn="ctr"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r">
              <a:spcAft>
                <a:spcPts val="600"/>
              </a:spcAft>
            </a:pPr>
            <a:r>
              <a:rPr lang="de-DE" sz="1600" b="1" cap="all" dirty="0" smtClean="0">
                <a:latin typeface="+mj-lt"/>
              </a:rPr>
              <a:t>GPS</a:t>
            </a:r>
          </a:p>
        </p:txBody>
      </p:sp>
      <p:grpSp>
        <p:nvGrpSpPr>
          <p:cNvPr id="27" name="Gruppieren 26"/>
          <p:cNvGrpSpPr/>
          <p:nvPr/>
        </p:nvGrpSpPr>
        <p:grpSpPr>
          <a:xfrm>
            <a:off x="927508" y="3166336"/>
            <a:ext cx="1482774" cy="944633"/>
            <a:chOff x="494981" y="2630597"/>
            <a:chExt cx="1482774" cy="944633"/>
          </a:xfrm>
        </p:grpSpPr>
        <p:pic>
          <p:nvPicPr>
            <p:cNvPr id="28" name="Picture 8" descr="C:\Users\dnowak\AppData\Local\Microsoft\Windows\INetCache\IE\6KZPO1RH\firefox-blankpage[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4981" y="2630597"/>
              <a:ext cx="1482774" cy="94463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91648" y="2730181"/>
              <a:ext cx="1014645" cy="601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632928" y="2981851"/>
              <a:ext cx="234569" cy="4425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grpSp>
      <p:grpSp>
        <p:nvGrpSpPr>
          <p:cNvPr id="35" name="Gruppieren 34"/>
          <p:cNvGrpSpPr/>
          <p:nvPr/>
        </p:nvGrpSpPr>
        <p:grpSpPr>
          <a:xfrm>
            <a:off x="6618713" y="3018408"/>
            <a:ext cx="1217187" cy="1240492"/>
            <a:chOff x="6618713" y="3018408"/>
            <a:chExt cx="1217187" cy="1240492"/>
          </a:xfrm>
        </p:grpSpPr>
        <p:pic>
          <p:nvPicPr>
            <p:cNvPr id="36" name="Picture 2" descr="C:\Users\dnowak\AppData\Local\Microsoft\Windows\INetCache\IE\8VUHK46J\monitor-155158_960_720[1].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618713" y="3018408"/>
              <a:ext cx="1217187" cy="124049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665643" y="3099516"/>
              <a:ext cx="1132157" cy="694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855801658"/>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27049" y="177499"/>
            <a:ext cx="6717044" cy="537297"/>
          </a:xfrm>
        </p:spPr>
        <p:txBody>
          <a:bodyPr/>
          <a:lstStyle/>
          <a:p>
            <a:r>
              <a:rPr lang="en-US" dirty="0" smtClean="0"/>
              <a:t>SmartFuse250 </a:t>
            </a:r>
            <a:r>
              <a:rPr lang="en-US" dirty="0" smtClean="0"/>
              <a:t>- Product at a Glance</a:t>
            </a:r>
            <a:endParaRPr lang="en-US" dirty="0"/>
          </a:p>
        </p:txBody>
      </p:sp>
      <p:sp>
        <p:nvSpPr>
          <p:cNvPr id="5" name="Content Placeholder 2"/>
          <p:cNvSpPr>
            <a:spLocks noGrp="1"/>
          </p:cNvSpPr>
          <p:nvPr>
            <p:ph sz="quarter" idx="4294967295"/>
          </p:nvPr>
        </p:nvSpPr>
        <p:spPr>
          <a:xfrm>
            <a:off x="402609" y="1007282"/>
            <a:ext cx="6168788" cy="3227785"/>
          </a:xfrm>
          <a:prstGeom prst="rect">
            <a:avLst/>
          </a:prstGeom>
        </p:spPr>
        <p:txBody>
          <a:bodyPr/>
          <a:lstStyle/>
          <a:p>
            <a:pPr>
              <a:spcAft>
                <a:spcPts val="600"/>
              </a:spcAft>
            </a:pPr>
            <a:r>
              <a:rPr lang="en-US" sz="1800" b="1" dirty="0" smtClean="0"/>
              <a:t>The most compact </a:t>
            </a:r>
            <a:r>
              <a:rPr lang="en-US" sz="1800" dirty="0" smtClean="0"/>
              <a:t>multi-phase system in size and weight on the market to cover most fuse holders/cabinets</a:t>
            </a:r>
          </a:p>
          <a:p>
            <a:pPr>
              <a:spcAft>
                <a:spcPts val="600"/>
              </a:spcAft>
            </a:pPr>
            <a:r>
              <a:rPr lang="en-US" sz="1800" b="1" dirty="0" smtClean="0"/>
              <a:t>First fully modular </a:t>
            </a:r>
            <a:r>
              <a:rPr lang="en-US" sz="1800" dirty="0" smtClean="0"/>
              <a:t>system to locate faults  on all phases</a:t>
            </a:r>
          </a:p>
          <a:p>
            <a:pPr>
              <a:spcAft>
                <a:spcPts val="600"/>
              </a:spcAft>
            </a:pPr>
            <a:r>
              <a:rPr lang="en-US" sz="1800" b="1" dirty="0" smtClean="0"/>
              <a:t>Cheapest solution </a:t>
            </a:r>
            <a:r>
              <a:rPr lang="en-US" sz="1800" dirty="0" smtClean="0"/>
              <a:t>available providing </a:t>
            </a:r>
            <a:r>
              <a:rPr lang="en-US" sz="1800" dirty="0" err="1" smtClean="0"/>
              <a:t>wearless</a:t>
            </a:r>
            <a:r>
              <a:rPr lang="en-US" sz="1800" dirty="0" smtClean="0"/>
              <a:t> switch technology and fully integrative communication concepts</a:t>
            </a:r>
          </a:p>
          <a:p>
            <a:pPr>
              <a:spcAft>
                <a:spcPts val="600"/>
              </a:spcAft>
            </a:pPr>
            <a:r>
              <a:rPr lang="en-US" sz="1800" dirty="0" smtClean="0"/>
              <a:t>Provides </a:t>
            </a:r>
            <a:r>
              <a:rPr lang="en-US" sz="1800" b="1" dirty="0" smtClean="0"/>
              <a:t>full and safe control </a:t>
            </a:r>
            <a:r>
              <a:rPr lang="en-US" sz="1800" dirty="0" smtClean="0"/>
              <a:t>even through remote access and</a:t>
            </a:r>
          </a:p>
          <a:p>
            <a:pPr>
              <a:spcAft>
                <a:spcPts val="600"/>
              </a:spcAft>
            </a:pPr>
            <a:r>
              <a:rPr lang="en-US" sz="1800" b="1" dirty="0" smtClean="0"/>
              <a:t>Defines new safety standard </a:t>
            </a:r>
            <a:r>
              <a:rPr lang="en-US" sz="1800" dirty="0" smtClean="0"/>
              <a:t>(closed and </a:t>
            </a:r>
            <a:r>
              <a:rPr lang="en-US" sz="1800" dirty="0" err="1" smtClean="0"/>
              <a:t>capsuled</a:t>
            </a:r>
            <a:r>
              <a:rPr lang="en-US" sz="1800" dirty="0" smtClean="0"/>
              <a:t> installation, many intelligent safety features)</a:t>
            </a:r>
          </a:p>
          <a:p>
            <a:pPr>
              <a:spcAft>
                <a:spcPts val="600"/>
              </a:spcAft>
            </a:pPr>
            <a:endParaRPr lang="en-US" sz="1800" dirty="0" smtClean="0"/>
          </a:p>
        </p:txBody>
      </p:sp>
      <p:pic>
        <p:nvPicPr>
          <p:cNvPr id="1026" name="Picture 2"/>
          <p:cNvPicPr>
            <a:picLocks noChangeAspect="1" noChangeArrowheads="1"/>
          </p:cNvPicPr>
          <p:nvPr/>
        </p:nvPicPr>
        <p:blipFill>
          <a:blip r:embed="rId2" cstate="print"/>
          <a:srcRect/>
          <a:stretch>
            <a:fillRect/>
          </a:stretch>
        </p:blipFill>
        <p:spPr bwMode="auto">
          <a:xfrm>
            <a:off x="6776113" y="2703865"/>
            <a:ext cx="2157161" cy="1616512"/>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7253785" y="843957"/>
            <a:ext cx="1330015" cy="1611219"/>
          </a:xfrm>
          <a:prstGeom prst="rect">
            <a:avLst/>
          </a:prstGeom>
          <a:noFill/>
          <a:ln w="9525">
            <a:noFill/>
            <a:miter lim="800000"/>
            <a:headEnd/>
            <a:tailEnd/>
          </a:ln>
        </p:spPr>
      </p:pic>
    </p:spTree>
    <p:extLst>
      <p:ext uri="{BB962C8B-B14F-4D97-AF65-F5344CB8AC3E}">
        <p14:creationId xmlns:p14="http://schemas.microsoft.com/office/powerpoint/2010/main" val="1460529482"/>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21267" y="177499"/>
            <a:ext cx="7679266" cy="537297"/>
          </a:xfrm>
        </p:spPr>
        <p:txBody>
          <a:bodyPr/>
          <a:lstStyle/>
          <a:p>
            <a:r>
              <a:rPr lang="en-US" dirty="0" smtClean="0"/>
              <a:t>SmartFuse250</a:t>
            </a:r>
            <a:br>
              <a:rPr lang="en-US" dirty="0" smtClean="0"/>
            </a:br>
            <a:r>
              <a:rPr lang="en-US" dirty="0" smtClean="0"/>
              <a:t>Benefit </a:t>
            </a:r>
            <a:r>
              <a:rPr lang="en-US" dirty="0" smtClean="0"/>
              <a:t>in reduction of down time!</a:t>
            </a:r>
            <a:endParaRPr lang="en-US" dirty="0"/>
          </a:p>
        </p:txBody>
      </p:sp>
      <p:sp>
        <p:nvSpPr>
          <p:cNvPr id="5" name="Content Placeholder 2"/>
          <p:cNvSpPr>
            <a:spLocks noGrp="1"/>
          </p:cNvSpPr>
          <p:nvPr>
            <p:ph sz="quarter" idx="4294967295"/>
          </p:nvPr>
        </p:nvSpPr>
        <p:spPr>
          <a:xfrm>
            <a:off x="1110300" y="1293265"/>
            <a:ext cx="6890729" cy="3227785"/>
          </a:xfrm>
          <a:prstGeom prst="rect">
            <a:avLst/>
          </a:prstGeom>
        </p:spPr>
        <p:txBody>
          <a:bodyPr/>
          <a:lstStyle/>
          <a:p>
            <a:pPr>
              <a:spcAft>
                <a:spcPts val="600"/>
              </a:spcAft>
            </a:pPr>
            <a:r>
              <a:rPr lang="de-DE" dirty="0" smtClean="0"/>
              <a:t>Customers </a:t>
            </a:r>
            <a:r>
              <a:rPr lang="de-DE" dirty="0" err="1" smtClean="0"/>
              <a:t>can</a:t>
            </a:r>
            <a:r>
              <a:rPr lang="de-DE" dirty="0" smtClean="0"/>
              <a:t> </a:t>
            </a:r>
            <a:r>
              <a:rPr lang="de-DE" b="1" dirty="0" err="1" smtClean="0"/>
              <a:t>stay</a:t>
            </a:r>
            <a:r>
              <a:rPr lang="de-DE" b="1" dirty="0" smtClean="0"/>
              <a:t> </a:t>
            </a:r>
            <a:r>
              <a:rPr lang="de-DE" b="1" dirty="0" err="1" smtClean="0"/>
              <a:t>connected</a:t>
            </a:r>
            <a:r>
              <a:rPr lang="de-DE" b="1" dirty="0" smtClean="0"/>
              <a:t> </a:t>
            </a:r>
            <a:r>
              <a:rPr lang="de-DE" b="1" dirty="0" err="1" smtClean="0"/>
              <a:t>while</a:t>
            </a:r>
            <a:r>
              <a:rPr lang="de-DE" b="1" dirty="0" smtClean="0"/>
              <a:t> fault </a:t>
            </a:r>
            <a:r>
              <a:rPr lang="de-DE" b="1" dirty="0" err="1" smtClean="0"/>
              <a:t>location</a:t>
            </a:r>
            <a:endParaRPr lang="de-DE" b="1" dirty="0" smtClean="0"/>
          </a:p>
          <a:p>
            <a:pPr lvl="1">
              <a:spcAft>
                <a:spcPts val="600"/>
              </a:spcAft>
            </a:pPr>
            <a:r>
              <a:rPr lang="en-US" dirty="0"/>
              <a:t>Time-consuming and cost-intensive searching for the connected consumers is no longer </a:t>
            </a:r>
            <a:r>
              <a:rPr lang="en-US" dirty="0" smtClean="0"/>
              <a:t>necessary</a:t>
            </a:r>
          </a:p>
          <a:p>
            <a:pPr lvl="1">
              <a:spcAft>
                <a:spcPts val="600"/>
              </a:spcAft>
            </a:pPr>
            <a:r>
              <a:rPr lang="en-US" dirty="0"/>
              <a:t>Digging up cables to disconnect buildings is dispensed </a:t>
            </a:r>
            <a:r>
              <a:rPr lang="en-US" dirty="0" smtClean="0"/>
              <a:t>with</a:t>
            </a:r>
          </a:p>
          <a:p>
            <a:pPr>
              <a:spcAft>
                <a:spcPts val="600"/>
              </a:spcAft>
            </a:pPr>
            <a:r>
              <a:rPr lang="de-DE" b="1" dirty="0" err="1" smtClean="0"/>
              <a:t>Inbuilt</a:t>
            </a:r>
            <a:r>
              <a:rPr lang="de-DE" b="1" dirty="0" smtClean="0"/>
              <a:t> </a:t>
            </a:r>
            <a:r>
              <a:rPr lang="de-DE" b="1" dirty="0" err="1" smtClean="0"/>
              <a:t>algorithm</a:t>
            </a:r>
            <a:r>
              <a:rPr lang="de-DE" b="1" dirty="0" smtClean="0"/>
              <a:t> </a:t>
            </a:r>
            <a:r>
              <a:rPr lang="de-DE" b="1" dirty="0" err="1" smtClean="0"/>
              <a:t>locates</a:t>
            </a:r>
            <a:r>
              <a:rPr lang="de-DE" b="1" dirty="0" smtClean="0"/>
              <a:t> also </a:t>
            </a:r>
            <a:r>
              <a:rPr lang="de-DE" b="1" dirty="0" err="1" smtClean="0"/>
              <a:t>intermittent</a:t>
            </a:r>
            <a:r>
              <a:rPr lang="de-DE" b="1" dirty="0" smtClean="0"/>
              <a:t> </a:t>
            </a:r>
            <a:r>
              <a:rPr lang="de-DE" b="1" dirty="0" err="1" smtClean="0"/>
              <a:t>faults</a:t>
            </a:r>
            <a:r>
              <a:rPr lang="de-DE" b="1" dirty="0" smtClean="0"/>
              <a:t> </a:t>
            </a:r>
            <a:r>
              <a:rPr lang="de-DE" dirty="0" err="1" smtClean="0"/>
              <a:t>and</a:t>
            </a:r>
            <a:r>
              <a:rPr lang="de-DE" dirty="0" smtClean="0"/>
              <a:t> </a:t>
            </a:r>
            <a:r>
              <a:rPr lang="de-DE" dirty="0" err="1" smtClean="0"/>
              <a:t>recloses</a:t>
            </a:r>
            <a:r>
              <a:rPr lang="de-DE" dirty="0" smtClean="0"/>
              <a:t> </a:t>
            </a:r>
            <a:r>
              <a:rPr lang="de-DE" dirty="0" err="1" smtClean="0"/>
              <a:t>automatically</a:t>
            </a:r>
            <a:endParaRPr lang="de-DE" dirty="0" smtClean="0"/>
          </a:p>
          <a:p>
            <a:pPr>
              <a:spcAft>
                <a:spcPts val="600"/>
              </a:spcAft>
            </a:pPr>
            <a:r>
              <a:rPr lang="de-DE" dirty="0" err="1" smtClean="0"/>
              <a:t>Warnings</a:t>
            </a:r>
            <a:r>
              <a:rPr lang="de-DE" dirty="0" smtClean="0"/>
              <a:t> </a:t>
            </a:r>
            <a:r>
              <a:rPr lang="de-DE" dirty="0" err="1" smtClean="0"/>
              <a:t>and</a:t>
            </a:r>
            <a:r>
              <a:rPr lang="de-DE" dirty="0" smtClean="0"/>
              <a:t> </a:t>
            </a:r>
            <a:r>
              <a:rPr lang="de-DE" dirty="0" err="1" smtClean="0"/>
              <a:t>monitoring</a:t>
            </a:r>
            <a:r>
              <a:rPr lang="de-DE" dirty="0" smtClean="0"/>
              <a:t> </a:t>
            </a:r>
            <a:r>
              <a:rPr lang="de-DE" dirty="0" err="1" smtClean="0"/>
              <a:t>data</a:t>
            </a:r>
            <a:r>
              <a:rPr lang="de-DE" dirty="0" smtClean="0"/>
              <a:t> </a:t>
            </a:r>
            <a:r>
              <a:rPr lang="de-DE" dirty="0" err="1" smtClean="0"/>
              <a:t>allows</a:t>
            </a:r>
            <a:r>
              <a:rPr lang="de-DE" dirty="0" smtClean="0"/>
              <a:t> </a:t>
            </a:r>
            <a:r>
              <a:rPr lang="de-DE" b="1" dirty="0" err="1" smtClean="0"/>
              <a:t>early</a:t>
            </a:r>
            <a:r>
              <a:rPr lang="de-DE" b="1" dirty="0" smtClean="0"/>
              <a:t> </a:t>
            </a:r>
            <a:r>
              <a:rPr lang="de-DE" b="1" dirty="0" err="1" smtClean="0"/>
              <a:t>planning</a:t>
            </a:r>
            <a:r>
              <a:rPr lang="de-DE" b="1" dirty="0" smtClean="0"/>
              <a:t> </a:t>
            </a:r>
            <a:r>
              <a:rPr lang="de-DE" b="1" dirty="0" err="1" smtClean="0"/>
              <a:t>of</a:t>
            </a:r>
            <a:r>
              <a:rPr lang="de-DE" b="1" dirty="0" smtClean="0"/>
              <a:t> </a:t>
            </a:r>
            <a:r>
              <a:rPr lang="de-DE" b="1" dirty="0" err="1" smtClean="0"/>
              <a:t>preventive</a:t>
            </a:r>
            <a:r>
              <a:rPr lang="de-DE" b="1" dirty="0" smtClean="0"/>
              <a:t> </a:t>
            </a:r>
            <a:r>
              <a:rPr lang="de-DE" b="1" dirty="0" err="1" smtClean="0"/>
              <a:t>maintananance</a:t>
            </a:r>
            <a:endParaRPr lang="de-DE" b="1" dirty="0" smtClean="0"/>
          </a:p>
        </p:txBody>
      </p:sp>
    </p:spTree>
    <p:extLst>
      <p:ext uri="{BB962C8B-B14F-4D97-AF65-F5344CB8AC3E}">
        <p14:creationId xmlns:p14="http://schemas.microsoft.com/office/powerpoint/2010/main" val="2325338206"/>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Title slide">
  <a:themeElements>
    <a:clrScheme name="Megger PPT">
      <a:dk1>
        <a:srgbClr val="000000"/>
      </a:dk1>
      <a:lt1>
        <a:srgbClr val="FFFFFF"/>
      </a:lt1>
      <a:dk2>
        <a:srgbClr val="231F20"/>
      </a:dk2>
      <a:lt2>
        <a:srgbClr val="FFFFFF"/>
      </a:lt2>
      <a:accent1>
        <a:srgbClr val="ED1B2E"/>
      </a:accent1>
      <a:accent2>
        <a:srgbClr val="CECECE"/>
      </a:accent2>
      <a:accent3>
        <a:srgbClr val="FFFFFF"/>
      </a:accent3>
      <a:accent4>
        <a:srgbClr val="00AB59"/>
      </a:accent4>
      <a:accent5>
        <a:srgbClr val="FFC423"/>
      </a:accent5>
      <a:accent6>
        <a:srgbClr val="A8651D"/>
      </a:accent6>
      <a:hlink>
        <a:srgbClr val="231F20"/>
      </a:hlink>
      <a:folHlink>
        <a:srgbClr val="231F20"/>
      </a:folHlink>
    </a:clrScheme>
    <a:fontScheme name="Megger PowerPoint template 3-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Megger PowerPoint template 3-0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egger PowerPoint template 3-0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egger PowerPoint template 3-0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egger PowerPoint template 3-0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egger PowerPoint template 3-0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egger PowerPoint template 3-0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egger PowerPoint template 3-0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Megger PowerPoint template 3-0 8">
        <a:dk1>
          <a:srgbClr val="000000"/>
        </a:dk1>
        <a:lt1>
          <a:srgbClr val="FFFFFF"/>
        </a:lt1>
        <a:dk2>
          <a:srgbClr val="00233C"/>
        </a:dk2>
        <a:lt2>
          <a:srgbClr val="00233C"/>
        </a:lt2>
        <a:accent1>
          <a:srgbClr val="CECECE"/>
        </a:accent1>
        <a:accent2>
          <a:srgbClr val="FF0000"/>
        </a:accent2>
        <a:accent3>
          <a:srgbClr val="FFFFFF"/>
        </a:accent3>
        <a:accent4>
          <a:srgbClr val="000000"/>
        </a:accent4>
        <a:accent5>
          <a:srgbClr val="E3E3E3"/>
        </a:accent5>
        <a:accent6>
          <a:srgbClr val="E70000"/>
        </a:accent6>
        <a:hlink>
          <a:srgbClr val="EAEC5E"/>
        </a:hlink>
        <a:folHlink>
          <a:srgbClr val="A2FFA3"/>
        </a:folHlink>
      </a:clrScheme>
      <a:clrMap bg1="lt1" tx1="dk1" bg2="lt2" tx2="dk2" accent1="accent1" accent2="accent2" accent3="accent3" accent4="accent4" accent5="accent5" accent6="accent6" hlink="hlink" folHlink="folHlink"/>
    </a:extraClrScheme>
    <a:extraClrScheme>
      <a:clrScheme name="Megger PowerPoint template 3-0 9">
        <a:dk1>
          <a:srgbClr val="000000"/>
        </a:dk1>
        <a:lt1>
          <a:srgbClr val="FFFFFF"/>
        </a:lt1>
        <a:dk2>
          <a:srgbClr val="00233C"/>
        </a:dk2>
        <a:lt2>
          <a:srgbClr val="00233C"/>
        </a:lt2>
        <a:accent1>
          <a:srgbClr val="CECECE"/>
        </a:accent1>
        <a:accent2>
          <a:srgbClr val="FF0000"/>
        </a:accent2>
        <a:accent3>
          <a:srgbClr val="FFFFFF"/>
        </a:accent3>
        <a:accent4>
          <a:srgbClr val="000000"/>
        </a:accent4>
        <a:accent5>
          <a:srgbClr val="E3E3E3"/>
        </a:accent5>
        <a:accent6>
          <a:srgbClr val="E70000"/>
        </a:accent6>
        <a:hlink>
          <a:srgbClr val="EAEC5E"/>
        </a:hlink>
        <a:folHlink>
          <a:srgbClr val="0033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sentation2" id="{78C360B3-2065-9E4B-8DD0-192C2A0FD2C1}" vid="{9141C4F1-541E-314A-BDA0-BFAE9E5ABCC2}"/>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Title slide</Template>
  <TotalTime>0</TotalTime>
  <Pages>13</Pages>
  <Words>418</Words>
  <Application>Microsoft Office PowerPoint</Application>
  <PresentationFormat>Bildschirmpräsentation (16:9)</PresentationFormat>
  <Paragraphs>67</Paragraphs>
  <Slides>12</Slides>
  <Notes>1</Notes>
  <HiddenSlides>0</HiddenSlides>
  <MMClips>0</MMClips>
  <ScaleCrop>false</ScaleCrop>
  <HeadingPairs>
    <vt:vector size="4" baseType="variant">
      <vt:variant>
        <vt:lpstr>Design</vt:lpstr>
      </vt:variant>
      <vt:variant>
        <vt:i4>1</vt:i4>
      </vt:variant>
      <vt:variant>
        <vt:lpstr>Folientitel</vt:lpstr>
      </vt:variant>
      <vt:variant>
        <vt:i4>12</vt:i4>
      </vt:variant>
    </vt:vector>
  </HeadingPairs>
  <TitlesOfParts>
    <vt:vector size="13" baseType="lpstr">
      <vt:lpstr>Title slide</vt:lpstr>
      <vt:lpstr>SmartFuse250</vt:lpstr>
      <vt:lpstr>SmartFuse250</vt:lpstr>
      <vt:lpstr> Where can SmartFuse250 help to minimize downtimes?</vt:lpstr>
      <vt:lpstr>SmartFuse250 System description</vt:lpstr>
      <vt:lpstr>SmartFuse250 manages overload situations</vt:lpstr>
      <vt:lpstr>SmartFuse250 manages cable faults</vt:lpstr>
      <vt:lpstr>SmartFuse250 - Interfaces</vt:lpstr>
      <vt:lpstr>SmartFuse250 - Product at a Glance</vt:lpstr>
      <vt:lpstr>SmartFuse250 Benefit in reduction of down time!</vt:lpstr>
      <vt:lpstr>SmartFuse250 Benefit in safety</vt:lpstr>
      <vt:lpstr>SmartFuse250 Product structure / Options</vt:lpstr>
      <vt:lpstr>PowerPoint-Präsentation</vt:lpstr>
    </vt:vector>
  </TitlesOfParts>
  <Company>Seba Dynatronic Mess- und Ortungstechnik GmbH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SFC250 Compact</dc:title>
  <dc:creator>dnowak</dc:creator>
  <cp:lastModifiedBy>Nowak, Dominik</cp:lastModifiedBy>
  <cp:revision>47</cp:revision>
  <cp:lastPrinted>2017-04-04T13:55:20Z</cp:lastPrinted>
  <dcterms:created xsi:type="dcterms:W3CDTF">2017-07-20T07:07:22Z</dcterms:created>
  <dcterms:modified xsi:type="dcterms:W3CDTF">2018-05-22T05:41:44Z</dcterms:modified>
</cp:coreProperties>
</file>